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7" r:id="rId2"/>
    <p:sldId id="274" r:id="rId3"/>
    <p:sldId id="259" r:id="rId4"/>
    <p:sldId id="273" r:id="rId5"/>
    <p:sldId id="275" r:id="rId6"/>
  </p:sldIdLst>
  <p:sldSz cx="9144000" cy="6858000" type="screen4x3"/>
  <p:notesSz cx="6858000" cy="9144000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344" autoAdjust="0"/>
    <p:restoredTop sz="93969" autoAdjust="0"/>
  </p:normalViewPr>
  <p:slideViewPr>
    <p:cSldViewPr>
      <p:cViewPr varScale="1">
        <p:scale>
          <a:sx n="68" d="100"/>
          <a:sy n="68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9D8DD38-6ADA-4A8D-9F65-3F193DB1E879}" type="doc">
      <dgm:prSet loTypeId="urn:microsoft.com/office/officeart/2005/8/layout/venn2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32492185-2B23-4D03-AFE7-ACE24CD40283}">
      <dgm:prSet phldrT="[Text]"/>
      <dgm:spPr/>
      <dgm:t>
        <a:bodyPr/>
        <a:lstStyle/>
        <a:p>
          <a:pPr algn="ctr"/>
          <a:r>
            <a:rPr lang="en-US" dirty="0"/>
            <a:t>Images on the web</a:t>
          </a:r>
        </a:p>
      </dgm:t>
    </dgm:pt>
    <dgm:pt modelId="{080F0BC8-F05B-4D92-85ED-64E643BCCD70}" type="parTrans" cxnId="{B5C72F2F-DABB-4161-A3C4-17901BB48E8B}">
      <dgm:prSet/>
      <dgm:spPr/>
      <dgm:t>
        <a:bodyPr/>
        <a:lstStyle/>
        <a:p>
          <a:pPr algn="ctr"/>
          <a:endParaRPr lang="en-US"/>
        </a:p>
      </dgm:t>
    </dgm:pt>
    <dgm:pt modelId="{6E0BA301-8581-4387-9304-8E1CD5277DBC}" type="sibTrans" cxnId="{B5C72F2F-DABB-4161-A3C4-17901BB48E8B}">
      <dgm:prSet/>
      <dgm:spPr/>
      <dgm:t>
        <a:bodyPr/>
        <a:lstStyle/>
        <a:p>
          <a:pPr algn="ctr"/>
          <a:endParaRPr lang="en-US"/>
        </a:p>
      </dgm:t>
    </dgm:pt>
    <dgm:pt modelId="{64A8DC3A-DC2C-4675-8CB0-8BC339AF2109}">
      <dgm:prSet phldrT="[Text]"/>
      <dgm:spPr/>
      <dgm:t>
        <a:bodyPr/>
        <a:lstStyle/>
        <a:p>
          <a:pPr algn="ctr"/>
          <a:r>
            <a:rPr lang="en-US" dirty="0"/>
            <a:t>Search engines</a:t>
          </a:r>
        </a:p>
      </dgm:t>
    </dgm:pt>
    <dgm:pt modelId="{C4DE2228-DF61-4746-B6E9-D5E1838EDCCF}" type="parTrans" cxnId="{3F8D59B4-05FC-460F-B902-E3C0DB7E7D10}">
      <dgm:prSet/>
      <dgm:spPr/>
      <dgm:t>
        <a:bodyPr/>
        <a:lstStyle/>
        <a:p>
          <a:pPr algn="ctr"/>
          <a:endParaRPr lang="en-US"/>
        </a:p>
      </dgm:t>
    </dgm:pt>
    <dgm:pt modelId="{E6DEFBFF-45C2-4CD5-A41D-74ED97B9D37D}" type="sibTrans" cxnId="{3F8D59B4-05FC-460F-B902-E3C0DB7E7D10}">
      <dgm:prSet/>
      <dgm:spPr/>
      <dgm:t>
        <a:bodyPr/>
        <a:lstStyle/>
        <a:p>
          <a:pPr algn="ctr"/>
          <a:endParaRPr lang="en-US"/>
        </a:p>
      </dgm:t>
    </dgm:pt>
    <dgm:pt modelId="{5C218874-FAAA-4248-B106-BD7A3328A927}">
      <dgm:prSet phldrT="[Text]" custT="1"/>
      <dgm:spPr/>
      <dgm:t>
        <a:bodyPr/>
        <a:lstStyle/>
        <a:p>
          <a:pPr algn="ctr"/>
          <a:r>
            <a:rPr lang="en-US" sz="1400" b="1" i="0" dirty="0"/>
            <a:t>Web Image Snatcher</a:t>
          </a:r>
        </a:p>
      </dgm:t>
    </dgm:pt>
    <dgm:pt modelId="{564B40D9-F3B8-413D-9242-628707DCF88E}" type="parTrans" cxnId="{E8C0C917-7790-4D6F-BE9E-DD61ED80EE36}">
      <dgm:prSet/>
      <dgm:spPr/>
      <dgm:t>
        <a:bodyPr/>
        <a:lstStyle/>
        <a:p>
          <a:pPr algn="ctr"/>
          <a:endParaRPr lang="en-US"/>
        </a:p>
      </dgm:t>
    </dgm:pt>
    <dgm:pt modelId="{CDDC83EC-5E4B-4678-B54A-3C6BAF6B03C7}" type="sibTrans" cxnId="{E8C0C917-7790-4D6F-BE9E-DD61ED80EE36}">
      <dgm:prSet/>
      <dgm:spPr/>
      <dgm:t>
        <a:bodyPr/>
        <a:lstStyle/>
        <a:p>
          <a:pPr algn="ctr"/>
          <a:endParaRPr lang="en-US"/>
        </a:p>
      </dgm:t>
    </dgm:pt>
    <dgm:pt modelId="{8CBE5182-0444-438D-B7D9-C78C113CC82B}">
      <dgm:prSet phldrT="[Text]"/>
      <dgm:spPr/>
      <dgm:t>
        <a:bodyPr/>
        <a:lstStyle/>
        <a:p>
          <a:pPr algn="ctr"/>
          <a:r>
            <a:rPr lang="en-US"/>
            <a:t>End User</a:t>
          </a:r>
        </a:p>
      </dgm:t>
    </dgm:pt>
    <dgm:pt modelId="{A6FCDE58-C980-468D-84CE-57D7AB85D75E}" type="parTrans" cxnId="{268A82C5-6F08-458D-88B5-B4DB6410E7A2}">
      <dgm:prSet/>
      <dgm:spPr/>
      <dgm:t>
        <a:bodyPr/>
        <a:lstStyle/>
        <a:p>
          <a:pPr algn="ctr"/>
          <a:endParaRPr lang="en-US"/>
        </a:p>
      </dgm:t>
    </dgm:pt>
    <dgm:pt modelId="{43FFFE34-2356-4108-BC75-AE9CA8E01DFB}" type="sibTrans" cxnId="{268A82C5-6F08-458D-88B5-B4DB6410E7A2}">
      <dgm:prSet/>
      <dgm:spPr/>
      <dgm:t>
        <a:bodyPr/>
        <a:lstStyle/>
        <a:p>
          <a:pPr algn="ctr"/>
          <a:endParaRPr lang="en-US"/>
        </a:p>
      </dgm:t>
    </dgm:pt>
    <dgm:pt modelId="{FE5A1478-46BC-40F8-8A2F-A7F7BB5103F1}" type="pres">
      <dgm:prSet presAssocID="{79D8DD38-6ADA-4A8D-9F65-3F193DB1E879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830A309-067B-4A7B-B721-DBB05286853D}" type="pres">
      <dgm:prSet presAssocID="{79D8DD38-6ADA-4A8D-9F65-3F193DB1E879}" presName="comp1" presStyleCnt="0"/>
      <dgm:spPr/>
    </dgm:pt>
    <dgm:pt modelId="{FEA77698-81C0-4548-9FCA-DA3CFA8D66B9}" type="pres">
      <dgm:prSet presAssocID="{79D8DD38-6ADA-4A8D-9F65-3F193DB1E879}" presName="circle1" presStyleLbl="node1" presStyleIdx="0" presStyleCnt="4"/>
      <dgm:spPr/>
      <dgm:t>
        <a:bodyPr/>
        <a:lstStyle/>
        <a:p>
          <a:endParaRPr lang="en-US"/>
        </a:p>
      </dgm:t>
    </dgm:pt>
    <dgm:pt modelId="{DBA3D390-1DBE-42F3-BBC2-A3A92B401463}" type="pres">
      <dgm:prSet presAssocID="{79D8DD38-6ADA-4A8D-9F65-3F193DB1E879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50F092-ABDD-4AE2-8A4F-C8AB28325AE3}" type="pres">
      <dgm:prSet presAssocID="{79D8DD38-6ADA-4A8D-9F65-3F193DB1E879}" presName="comp2" presStyleCnt="0"/>
      <dgm:spPr/>
    </dgm:pt>
    <dgm:pt modelId="{30B4350B-448D-4544-8A3D-F841F1C7E8F8}" type="pres">
      <dgm:prSet presAssocID="{79D8DD38-6ADA-4A8D-9F65-3F193DB1E879}" presName="circle2" presStyleLbl="node1" presStyleIdx="1" presStyleCnt="4"/>
      <dgm:spPr/>
      <dgm:t>
        <a:bodyPr/>
        <a:lstStyle/>
        <a:p>
          <a:endParaRPr lang="en-US"/>
        </a:p>
      </dgm:t>
    </dgm:pt>
    <dgm:pt modelId="{92FFA19E-3412-4E0F-A304-D61E439AE214}" type="pres">
      <dgm:prSet presAssocID="{79D8DD38-6ADA-4A8D-9F65-3F193DB1E879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38CCC7-E495-4A54-8C21-BCC71FACD027}" type="pres">
      <dgm:prSet presAssocID="{79D8DD38-6ADA-4A8D-9F65-3F193DB1E879}" presName="comp3" presStyleCnt="0"/>
      <dgm:spPr/>
    </dgm:pt>
    <dgm:pt modelId="{E9D656BB-9C60-4479-92E3-0181739FF3A2}" type="pres">
      <dgm:prSet presAssocID="{79D8DD38-6ADA-4A8D-9F65-3F193DB1E879}" presName="circle3" presStyleLbl="node1" presStyleIdx="2" presStyleCnt="4"/>
      <dgm:spPr/>
      <dgm:t>
        <a:bodyPr/>
        <a:lstStyle/>
        <a:p>
          <a:endParaRPr lang="en-US"/>
        </a:p>
      </dgm:t>
    </dgm:pt>
    <dgm:pt modelId="{96FD66B8-6091-44F7-A45A-8DE7BCBF85CC}" type="pres">
      <dgm:prSet presAssocID="{79D8DD38-6ADA-4A8D-9F65-3F193DB1E879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2158F74-DC9E-45B9-B34B-1CE413380A5E}" type="pres">
      <dgm:prSet presAssocID="{79D8DD38-6ADA-4A8D-9F65-3F193DB1E879}" presName="comp4" presStyleCnt="0"/>
      <dgm:spPr/>
    </dgm:pt>
    <dgm:pt modelId="{18E27A9A-71C6-40D6-B024-EEC78B4FAB87}" type="pres">
      <dgm:prSet presAssocID="{79D8DD38-6ADA-4A8D-9F65-3F193DB1E879}" presName="circle4" presStyleLbl="node1" presStyleIdx="3" presStyleCnt="4"/>
      <dgm:spPr/>
      <dgm:t>
        <a:bodyPr/>
        <a:lstStyle/>
        <a:p>
          <a:endParaRPr lang="en-US"/>
        </a:p>
      </dgm:t>
    </dgm:pt>
    <dgm:pt modelId="{4BFFD0CB-FF2C-4753-BAC0-0BA9ECF98E8E}" type="pres">
      <dgm:prSet presAssocID="{79D8DD38-6ADA-4A8D-9F65-3F193DB1E879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FDB1E01-9566-492F-90B2-862BBE883B34}" type="presOf" srcId="{8CBE5182-0444-438D-B7D9-C78C113CC82B}" destId="{4BFFD0CB-FF2C-4753-BAC0-0BA9ECF98E8E}" srcOrd="1" destOrd="0" presId="urn:microsoft.com/office/officeart/2005/8/layout/venn2"/>
    <dgm:cxn modelId="{268A82C5-6F08-458D-88B5-B4DB6410E7A2}" srcId="{79D8DD38-6ADA-4A8D-9F65-3F193DB1E879}" destId="{8CBE5182-0444-438D-B7D9-C78C113CC82B}" srcOrd="3" destOrd="0" parTransId="{A6FCDE58-C980-468D-84CE-57D7AB85D75E}" sibTransId="{43FFFE34-2356-4108-BC75-AE9CA8E01DFB}"/>
    <dgm:cxn modelId="{BF86052A-BFB3-4EE4-940A-4BB23FD55CD9}" type="presOf" srcId="{79D8DD38-6ADA-4A8D-9F65-3F193DB1E879}" destId="{FE5A1478-46BC-40F8-8A2F-A7F7BB5103F1}" srcOrd="0" destOrd="0" presId="urn:microsoft.com/office/officeart/2005/8/layout/venn2"/>
    <dgm:cxn modelId="{6A7A81BC-7936-4790-9B9F-1555AE053136}" type="presOf" srcId="{64A8DC3A-DC2C-4675-8CB0-8BC339AF2109}" destId="{30B4350B-448D-4544-8A3D-F841F1C7E8F8}" srcOrd="0" destOrd="0" presId="urn:microsoft.com/office/officeart/2005/8/layout/venn2"/>
    <dgm:cxn modelId="{D2E94E68-E676-4FC3-8DF9-5B2416E2E01D}" type="presOf" srcId="{8CBE5182-0444-438D-B7D9-C78C113CC82B}" destId="{18E27A9A-71C6-40D6-B024-EEC78B4FAB87}" srcOrd="0" destOrd="0" presId="urn:microsoft.com/office/officeart/2005/8/layout/venn2"/>
    <dgm:cxn modelId="{7F59C5F8-2839-49D8-8939-75D45429D5DD}" type="presOf" srcId="{64A8DC3A-DC2C-4675-8CB0-8BC339AF2109}" destId="{92FFA19E-3412-4E0F-A304-D61E439AE214}" srcOrd="1" destOrd="0" presId="urn:microsoft.com/office/officeart/2005/8/layout/venn2"/>
    <dgm:cxn modelId="{9ADAFB99-9D4A-431E-830B-1DD04D0FD7EE}" type="presOf" srcId="{5C218874-FAAA-4248-B106-BD7A3328A927}" destId="{96FD66B8-6091-44F7-A45A-8DE7BCBF85CC}" srcOrd="1" destOrd="0" presId="urn:microsoft.com/office/officeart/2005/8/layout/venn2"/>
    <dgm:cxn modelId="{EABD53A1-312C-4E27-8B25-741513742CDD}" type="presOf" srcId="{32492185-2B23-4D03-AFE7-ACE24CD40283}" destId="{FEA77698-81C0-4548-9FCA-DA3CFA8D66B9}" srcOrd="0" destOrd="0" presId="urn:microsoft.com/office/officeart/2005/8/layout/venn2"/>
    <dgm:cxn modelId="{B5C72F2F-DABB-4161-A3C4-17901BB48E8B}" srcId="{79D8DD38-6ADA-4A8D-9F65-3F193DB1E879}" destId="{32492185-2B23-4D03-AFE7-ACE24CD40283}" srcOrd="0" destOrd="0" parTransId="{080F0BC8-F05B-4D92-85ED-64E643BCCD70}" sibTransId="{6E0BA301-8581-4387-9304-8E1CD5277DBC}"/>
    <dgm:cxn modelId="{3F8D59B4-05FC-460F-B902-E3C0DB7E7D10}" srcId="{79D8DD38-6ADA-4A8D-9F65-3F193DB1E879}" destId="{64A8DC3A-DC2C-4675-8CB0-8BC339AF2109}" srcOrd="1" destOrd="0" parTransId="{C4DE2228-DF61-4746-B6E9-D5E1838EDCCF}" sibTransId="{E6DEFBFF-45C2-4CD5-A41D-74ED97B9D37D}"/>
    <dgm:cxn modelId="{15F9A24D-2055-4A3F-8527-6FF811C56334}" type="presOf" srcId="{5C218874-FAAA-4248-B106-BD7A3328A927}" destId="{E9D656BB-9C60-4479-92E3-0181739FF3A2}" srcOrd="0" destOrd="0" presId="urn:microsoft.com/office/officeart/2005/8/layout/venn2"/>
    <dgm:cxn modelId="{E8C0C917-7790-4D6F-BE9E-DD61ED80EE36}" srcId="{79D8DD38-6ADA-4A8D-9F65-3F193DB1E879}" destId="{5C218874-FAAA-4248-B106-BD7A3328A927}" srcOrd="2" destOrd="0" parTransId="{564B40D9-F3B8-413D-9242-628707DCF88E}" sibTransId="{CDDC83EC-5E4B-4678-B54A-3C6BAF6B03C7}"/>
    <dgm:cxn modelId="{D136EACD-FD16-41AD-A59F-5CD6C4A48904}" type="presOf" srcId="{32492185-2B23-4D03-AFE7-ACE24CD40283}" destId="{DBA3D390-1DBE-42F3-BBC2-A3A92B401463}" srcOrd="1" destOrd="0" presId="urn:microsoft.com/office/officeart/2005/8/layout/venn2"/>
    <dgm:cxn modelId="{93C5716F-4F32-48E3-9687-F364CB3FC800}" type="presParOf" srcId="{FE5A1478-46BC-40F8-8A2F-A7F7BB5103F1}" destId="{E830A309-067B-4A7B-B721-DBB05286853D}" srcOrd="0" destOrd="0" presId="urn:microsoft.com/office/officeart/2005/8/layout/venn2"/>
    <dgm:cxn modelId="{C5BCA3BF-4A70-4C47-AF27-AF10C8484377}" type="presParOf" srcId="{E830A309-067B-4A7B-B721-DBB05286853D}" destId="{FEA77698-81C0-4548-9FCA-DA3CFA8D66B9}" srcOrd="0" destOrd="0" presId="urn:microsoft.com/office/officeart/2005/8/layout/venn2"/>
    <dgm:cxn modelId="{D832A28C-7D08-41B0-94FA-467E25E34B36}" type="presParOf" srcId="{E830A309-067B-4A7B-B721-DBB05286853D}" destId="{DBA3D390-1DBE-42F3-BBC2-A3A92B401463}" srcOrd="1" destOrd="0" presId="urn:microsoft.com/office/officeart/2005/8/layout/venn2"/>
    <dgm:cxn modelId="{E4073326-A8F2-4142-9471-B8F047F0109C}" type="presParOf" srcId="{FE5A1478-46BC-40F8-8A2F-A7F7BB5103F1}" destId="{BE50F092-ABDD-4AE2-8A4F-C8AB28325AE3}" srcOrd="1" destOrd="0" presId="urn:microsoft.com/office/officeart/2005/8/layout/venn2"/>
    <dgm:cxn modelId="{5D5A55DC-8863-444A-B824-BAC2D23F96BC}" type="presParOf" srcId="{BE50F092-ABDD-4AE2-8A4F-C8AB28325AE3}" destId="{30B4350B-448D-4544-8A3D-F841F1C7E8F8}" srcOrd="0" destOrd="0" presId="urn:microsoft.com/office/officeart/2005/8/layout/venn2"/>
    <dgm:cxn modelId="{2A3F51A4-EF15-4DAF-AA58-7B5EFEAAF133}" type="presParOf" srcId="{BE50F092-ABDD-4AE2-8A4F-C8AB28325AE3}" destId="{92FFA19E-3412-4E0F-A304-D61E439AE214}" srcOrd="1" destOrd="0" presId="urn:microsoft.com/office/officeart/2005/8/layout/venn2"/>
    <dgm:cxn modelId="{0189F7EF-48F2-4218-A194-CBCB87A79AB2}" type="presParOf" srcId="{FE5A1478-46BC-40F8-8A2F-A7F7BB5103F1}" destId="{6538CCC7-E495-4A54-8C21-BCC71FACD027}" srcOrd="2" destOrd="0" presId="urn:microsoft.com/office/officeart/2005/8/layout/venn2"/>
    <dgm:cxn modelId="{51D53606-2F47-4832-906E-A0BA443EA2C2}" type="presParOf" srcId="{6538CCC7-E495-4A54-8C21-BCC71FACD027}" destId="{E9D656BB-9C60-4479-92E3-0181739FF3A2}" srcOrd="0" destOrd="0" presId="urn:microsoft.com/office/officeart/2005/8/layout/venn2"/>
    <dgm:cxn modelId="{78E51585-0FDE-4FF9-B215-463DE6B55619}" type="presParOf" srcId="{6538CCC7-E495-4A54-8C21-BCC71FACD027}" destId="{96FD66B8-6091-44F7-A45A-8DE7BCBF85CC}" srcOrd="1" destOrd="0" presId="urn:microsoft.com/office/officeart/2005/8/layout/venn2"/>
    <dgm:cxn modelId="{FDF281C0-F679-4848-88CC-04ECBE2F034F}" type="presParOf" srcId="{FE5A1478-46BC-40F8-8A2F-A7F7BB5103F1}" destId="{82158F74-DC9E-45B9-B34B-1CE413380A5E}" srcOrd="3" destOrd="0" presId="urn:microsoft.com/office/officeart/2005/8/layout/venn2"/>
    <dgm:cxn modelId="{E2670114-F2AA-4381-9B1C-F15A67B88860}" type="presParOf" srcId="{82158F74-DC9E-45B9-B34B-1CE413380A5E}" destId="{18E27A9A-71C6-40D6-B024-EEC78B4FAB87}" srcOrd="0" destOrd="0" presId="urn:microsoft.com/office/officeart/2005/8/layout/venn2"/>
    <dgm:cxn modelId="{4FE258A5-7006-40D4-BFC0-2FE97F993564}" type="presParOf" srcId="{82158F74-DC9E-45B9-B34B-1CE413380A5E}" destId="{4BFFD0CB-FF2C-4753-BAC0-0BA9ECF98E8E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EA77698-81C0-4548-9FCA-DA3CFA8D66B9}">
      <dsp:nvSpPr>
        <dsp:cNvPr id="0" name=""/>
        <dsp:cNvSpPr/>
      </dsp:nvSpPr>
      <dsp:spPr>
        <a:xfrm>
          <a:off x="95010" y="0"/>
          <a:ext cx="4000980" cy="400098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2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2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2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2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Images on the web</a:t>
          </a:r>
        </a:p>
      </dsp:txBody>
      <dsp:txXfrm>
        <a:off x="1536162" y="200048"/>
        <a:ext cx="1118674" cy="600147"/>
      </dsp:txXfrm>
    </dsp:sp>
    <dsp:sp modelId="{30B4350B-448D-4544-8A3D-F841F1C7E8F8}">
      <dsp:nvSpPr>
        <dsp:cNvPr id="0" name=""/>
        <dsp:cNvSpPr/>
      </dsp:nvSpPr>
      <dsp:spPr>
        <a:xfrm>
          <a:off x="495108" y="800195"/>
          <a:ext cx="3200784" cy="3200784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3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3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3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3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/>
            <a:t>Search engines</a:t>
          </a:r>
        </a:p>
      </dsp:txBody>
      <dsp:txXfrm>
        <a:off x="1536162" y="992243"/>
        <a:ext cx="1118674" cy="576141"/>
      </dsp:txXfrm>
    </dsp:sp>
    <dsp:sp modelId="{E9D656BB-9C60-4479-92E3-0181739FF3A2}">
      <dsp:nvSpPr>
        <dsp:cNvPr id="0" name=""/>
        <dsp:cNvSpPr/>
      </dsp:nvSpPr>
      <dsp:spPr>
        <a:xfrm>
          <a:off x="895206" y="1600391"/>
          <a:ext cx="2400588" cy="240058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4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4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4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4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i="0" kern="1200" dirty="0"/>
            <a:t>Web Image Snatcher</a:t>
          </a:r>
        </a:p>
      </dsp:txBody>
      <dsp:txXfrm>
        <a:off x="1536162" y="1780436"/>
        <a:ext cx="1118674" cy="540132"/>
      </dsp:txXfrm>
    </dsp:sp>
    <dsp:sp modelId="{18E27A9A-71C6-40D6-B024-EEC78B4FAB87}">
      <dsp:nvSpPr>
        <dsp:cNvPr id="0" name=""/>
        <dsp:cNvSpPr/>
      </dsp:nvSpPr>
      <dsp:spPr>
        <a:xfrm>
          <a:off x="1295304" y="2400587"/>
          <a:ext cx="1600392" cy="1600392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74000"/>
              </a:schemeClr>
            </a:gs>
            <a:gs pos="49000">
              <a:schemeClr val="accent5">
                <a:hueOff val="0"/>
                <a:satOff val="0"/>
                <a:lumOff val="0"/>
                <a:alphaOff val="0"/>
                <a:tint val="96000"/>
                <a:shade val="84000"/>
                <a:satMod val="110000"/>
              </a:schemeClr>
            </a:gs>
            <a:gs pos="49100">
              <a:schemeClr val="accent5">
                <a:hueOff val="0"/>
                <a:satOff val="0"/>
                <a:lumOff val="0"/>
                <a:alphaOff val="0"/>
                <a:shade val="55000"/>
                <a:satMod val="150000"/>
              </a:schemeClr>
            </a:gs>
            <a:gs pos="92000">
              <a:schemeClr val="accent5">
                <a:hueOff val="0"/>
                <a:satOff val="0"/>
                <a:lumOff val="0"/>
                <a:alphaOff val="0"/>
                <a:tint val="98000"/>
                <a:shade val="90000"/>
                <a:satMod val="128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shade val="97000"/>
                <a:satMod val="128000"/>
              </a:schemeClr>
            </a:gs>
          </a:gsLst>
          <a:lin ang="5400000" scaled="1"/>
        </a:gradFill>
        <a:ln>
          <a:noFill/>
        </a:ln>
        <a:effectLst>
          <a:outerShdw blurRad="39000" dist="25400" dir="5400000" rotWithShape="0">
            <a:schemeClr val="accent5">
              <a:hueOff val="0"/>
              <a:satOff val="0"/>
              <a:lumOff val="0"/>
              <a:alphaOff val="0"/>
              <a:shade val="33000"/>
              <a:alpha val="83000"/>
            </a:scheme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/>
            <a:t>End User</a:t>
          </a:r>
        </a:p>
      </dsp:txBody>
      <dsp:txXfrm>
        <a:off x="1529675" y="2800685"/>
        <a:ext cx="1131648" cy="8001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54D4857D-62A5-486B-9129-468003D7E020}" type="datetimeFigureOut">
              <a:rPr lang="en-US" smtClean="0"/>
              <a:pPr/>
              <a:t>27-Feb-11</a:t>
            </a:fld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2EBE4566-6F3A-4CC1-BD6C-9C510D05F12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2D2EF2CE-B28C-4ED4-8FD0-48BB3F48846A}" type="datetimeFigureOut">
              <a:rPr lang="en-US" smtClean="0"/>
              <a:pPr/>
              <a:t>27-Feb-11</a:t>
            </a:fld>
            <a:endParaRPr lang="en-US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61807874-5299-41B2-A37A-6AA3547857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61807874-5299-41B2-A37A-6AA3547857F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"/>
          <p:cNvSpPr>
            <a:spLocks noGrp="1"/>
          </p:cNvSpPr>
          <p:nvPr>
            <p:ph type="subTitle" idx="1"/>
          </p:nvPr>
        </p:nvSpPr>
        <p:spPr>
          <a:xfrm>
            <a:off x="457200" y="5396132"/>
            <a:ext cx="8098302" cy="762000"/>
          </a:xfrm>
        </p:spPr>
        <p:txBody>
          <a:bodyPr/>
          <a:lstStyle>
            <a:lvl1pPr marL="0" indent="0" algn="r">
              <a:buNone/>
              <a:defRPr sz="1400"/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grpSp>
        <p:nvGrpSpPr>
          <p:cNvPr id="16" name="Group 23"/>
          <p:cNvGrpSpPr/>
          <p:nvPr/>
        </p:nvGrpSpPr>
        <p:grpSpPr>
          <a:xfrm>
            <a:off x="14990" y="1976657"/>
            <a:ext cx="2042410" cy="533400"/>
            <a:chOff x="0" y="2000250"/>
            <a:chExt cx="3733800" cy="533400"/>
          </a:xfrm>
        </p:grpSpPr>
        <p:sp>
          <p:nvSpPr>
            <p:cNvPr id="30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7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1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8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6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0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3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grpSp>
        <p:nvGrpSpPr>
          <p:cNvPr id="29" name="Group 35"/>
          <p:cNvGrpSpPr/>
          <p:nvPr/>
        </p:nvGrpSpPr>
        <p:grpSpPr>
          <a:xfrm>
            <a:off x="8584055" y="1976657"/>
            <a:ext cx="552450" cy="542925"/>
            <a:chOff x="8667750" y="2000250"/>
            <a:chExt cx="476250" cy="542925"/>
          </a:xfrm>
        </p:grpSpPr>
        <p:sp>
          <p:nvSpPr>
            <p:cNvPr id="26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2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8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sp>
        <p:nvSpPr>
          <p:cNvPr id="24" name="Oval 28"/>
          <p:cNvSpPr/>
          <p:nvPr userDrawn="1"/>
        </p:nvSpPr>
        <p:spPr>
          <a:xfrm>
            <a:off x="8572500" y="603885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3" name="Oval 28"/>
          <p:cNvSpPr/>
          <p:nvPr userDrawn="1"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5" name="Oval 28"/>
          <p:cNvSpPr/>
          <p:nvPr userDrawn="1"/>
        </p:nvSpPr>
        <p:spPr>
          <a:xfrm>
            <a:off x="8572500" y="5476875"/>
            <a:ext cx="152400" cy="152400"/>
          </a:xfrm>
          <a:prstGeom prst="ellipse">
            <a:avLst/>
          </a:prstGeom>
          <a:effectLst/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4" name="Oval 28"/>
          <p:cNvSpPr/>
          <p:nvPr userDrawn="1"/>
        </p:nvSpPr>
        <p:spPr>
          <a:xfrm>
            <a:off x="8572500" y="57531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9" name="Rectangle 3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27-Feb-11</a:t>
            </a:fld>
            <a:endParaRPr lang="en-US"/>
          </a:p>
        </p:txBody>
      </p:sp>
      <p:sp>
        <p:nvSpPr>
          <p:cNvPr id="25" name="Rectangle 35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31" name="Rectangle 36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33" name="Rectangle 32"/>
          <p:cNvSpPr>
            <a:spLocks noGrp="1"/>
          </p:cNvSpPr>
          <p:nvPr>
            <p:ph type="title" hasCustomPrompt="1"/>
          </p:nvPr>
        </p:nvSpPr>
        <p:spPr>
          <a:xfrm>
            <a:off x="2057400" y="281352"/>
            <a:ext cx="6509239" cy="3886200"/>
          </a:xfrm>
          <a:scene3d>
            <a:camera prst="orthographicFront"/>
            <a:lightRig rig="threePt" dir="t"/>
          </a:scene3d>
          <a:sp3d/>
        </p:spPr>
        <p:txBody>
          <a:bodyPr vert="horz" anchor="ctr">
            <a:normAutofit/>
          </a:bodyPr>
          <a:lstStyle>
            <a:lvl1pPr algn="ctr">
              <a:lnSpc>
                <a:spcPct val="100000"/>
              </a:lnSpc>
              <a:defRPr kumimoji="0" lang="en-US" sz="7200" b="1" i="0" u="none" strike="noStrike" kern="0" cap="none" spc="0" normalizeH="0" baseline="0" noProof="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Show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Rectangle 1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27-Feb-11</a:t>
            </a:fld>
            <a:endParaRPr lang="en-US"/>
          </a:p>
        </p:txBody>
      </p:sp>
      <p:sp>
        <p:nvSpPr>
          <p:cNvPr id="27" name="Rectangle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4" name="Rectangle 1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28" name="Rectangle 14"/>
          <p:cNvSpPr>
            <a:spLocks noGrp="1"/>
          </p:cNvSpPr>
          <p:nvPr>
            <p:ph type="title"/>
          </p:nvPr>
        </p:nvSpPr>
        <p:spPr/>
        <p:txBody>
          <a:bodyPr rtlCol="0" anchor="b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27-Feb-11</a:t>
            </a:fld>
            <a:endParaRPr lang="en-US"/>
          </a:p>
        </p:txBody>
      </p:sp>
      <p:sp>
        <p:nvSpPr>
          <p:cNvPr id="26" name="Rectangle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extLst/>
          </a:lstStyle>
          <a:p>
            <a:endParaRPr lang="en-US"/>
          </a:p>
        </p:txBody>
      </p:sp>
      <p:sp>
        <p:nvSpPr>
          <p:cNvPr id="12" name="Rectangle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/>
          </a:p>
        </p:txBody>
      </p:sp>
      <p:sp>
        <p:nvSpPr>
          <p:cNvPr id="27" name="Rectangle 6"/>
          <p:cNvSpPr>
            <a:spLocks noGrp="1"/>
          </p:cNvSpPr>
          <p:nvPr>
            <p:ph type="title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>
            <a:normAutofit/>
          </a:bodyPr>
          <a:lstStyle>
            <a:lvl1pPr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defRPr>
            </a:lvl1pPr>
            <a:extLst/>
          </a:lstStyle>
          <a:p>
            <a:r>
              <a:rPr lang="en-US" dirty="0" smtClean="0"/>
              <a:t>Click to add section title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imple Question &amp; 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27-Feb-11</a:t>
            </a:fld>
            <a:endParaRPr lang="en-US"/>
          </a:p>
        </p:txBody>
      </p:sp>
      <p:sp>
        <p:nvSpPr>
          <p:cNvPr id="2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31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13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>
              <a:buFontTx/>
              <a:buNone/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lang="en-US" dirty="0" smtClean="0"/>
              <a:t>Click to add answer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3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tailed Question &amp; Answ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27-Feb-11</a:t>
            </a:fld>
            <a:endParaRPr lang="en-US"/>
          </a:p>
        </p:txBody>
      </p:sp>
      <p:sp>
        <p:nvSpPr>
          <p:cNvPr id="28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1" name="Rectangle 8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25" name="Rectangle 13"/>
          <p:cNvSpPr>
            <a:spLocks noGrp="1"/>
          </p:cNvSpPr>
          <p:nvPr>
            <p:ph type="body" sz="quarter" idx="14" hasCustomPrompt="1"/>
          </p:nvPr>
        </p:nvSpPr>
        <p:spPr>
          <a:xfrm>
            <a:off x="228600" y="1676400"/>
            <a:ext cx="8229600" cy="1143000"/>
          </a:xfrm>
        </p:spPr>
        <p:txBody>
          <a:bodyPr rtlCol="0" anchor="ctr"/>
          <a:lstStyle>
            <a:lvl1pPr algn="ctr">
              <a:buFontTx/>
              <a:buNone/>
              <a:defRPr kumimoji="0" sz="4800" b="1" i="0" u="none" strike="noStrike" kern="0" cap="none" spc="0" normalizeH="0" baseline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chemeClr val="accent6">
                        <a:shade val="80000"/>
                      </a:schemeClr>
                    </a:gs>
                    <a:gs pos="45000">
                      <a:schemeClr val="accent6">
                        <a:shade val="100000"/>
                      </a:scheme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+mj-lt"/>
                <a:ea typeface="+mj-ea"/>
                <a:cs typeface="+mj-cs"/>
              </a:defRPr>
            </a:lvl1pPr>
            <a:extLst/>
          </a:lstStyle>
          <a:p>
            <a:pPr lvl="0"/>
            <a:r>
              <a:rPr lang="en-US" dirty="0" smtClean="0"/>
              <a:t>Click to add answer</a:t>
            </a:r>
            <a:endParaRPr lang="en-US" dirty="0"/>
          </a:p>
        </p:txBody>
      </p:sp>
      <p:sp>
        <p:nvSpPr>
          <p:cNvPr id="22" name="Rectangle 9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0" y="3124200"/>
            <a:ext cx="5105400" cy="1981200"/>
          </a:xfrm>
        </p:spPr>
        <p:txBody>
          <a:bodyPr vert="horz"/>
          <a:lstStyle>
            <a:lvl1pPr algn="ctr">
              <a:buFontTx/>
              <a:buNone/>
              <a:defRPr i="1" baseline="0"/>
            </a:lvl1pPr>
            <a:extLst/>
          </a:lstStyle>
          <a:p>
            <a:pPr lvl="0"/>
            <a:r>
              <a:rPr lang="en-US" dirty="0" smtClean="0"/>
              <a:t>Click to add detail to the answer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5" grpId="0" build="p">
        <p:tmplLst>
          <p:tmpl lvl="1">
            <p:tnLst>
              <p:par>
                <p:cTn presetID="45" presetClass="entr" presetSubtype="0" fill="hold" nodeType="after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5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 fmla="#ppt_w*sin(2.5*pi*$)">
                          <p:val>
                            <p:fltVal val="0"/>
                          </p:val>
                        </p:tav>
                        <p:tav tm="100000">
                          <p:val>
                            <p:fltVal val="1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5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strVal val="#ppt_h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2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 Question (Answer: Tr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27-Feb-11</a:t>
            </a:fld>
            <a:endParaRPr lang="en-US"/>
          </a:p>
        </p:txBody>
      </p:sp>
      <p:sp>
        <p:nvSpPr>
          <p:cNvPr id="11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0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7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8" name="Answer Base"/>
          <p:cNvSpPr txBox="1"/>
          <p:nvPr userDrawn="1"/>
        </p:nvSpPr>
        <p:spPr>
          <a:xfrm>
            <a:off x="182880" y="1676400"/>
            <a:ext cx="8321040" cy="182880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rtl="0" latinLnBrk="0">
              <a:spcBef>
                <a:spcPct val="20000"/>
              </a:spcBef>
              <a:buNone/>
            </a:pP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TRUE</a:t>
            </a:r>
            <a:r>
              <a:rPr lang="en-US" sz="7200" baseline="0" dirty="0" smtClean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or FALSE?</a:t>
            </a:r>
            <a:endParaRPr lang="en-US" sz="7200" dirty="0">
              <a:solidFill>
                <a:schemeClr val="tx1">
                  <a:alpha val="40000"/>
                </a:schemeClr>
              </a:solidFill>
            </a:endParaRPr>
          </a:p>
        </p:txBody>
      </p:sp>
      <p:sp>
        <p:nvSpPr>
          <p:cNvPr id="7" name="Answer"/>
          <p:cNvSpPr/>
          <p:nvPr userDrawn="1"/>
        </p:nvSpPr>
        <p:spPr>
          <a:xfrm>
            <a:off x="182880" y="1676400"/>
            <a:ext cx="83210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indent="0" algn="ctr" latinLnBrk="0">
              <a:spcBef>
                <a:spcPct val="20000"/>
              </a:spcBef>
              <a:buNone/>
            </a:pPr>
            <a:r>
              <a:rPr lang="en-US" sz="720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TRUE </a:t>
            </a:r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or FALSE?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 Question (Answer: Fal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27-Feb-11</a:t>
            </a:fld>
            <a:endParaRPr lang="en-US"/>
          </a:p>
        </p:txBody>
      </p:sp>
      <p:sp>
        <p:nvSpPr>
          <p:cNvPr id="2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28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Question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8229600" cy="1143000"/>
          </a:xfrm>
        </p:spPr>
        <p:txBody>
          <a:bodyPr rtlCol="0" anchor="ctr"/>
          <a:lstStyle>
            <a:lvl1pPr algn="l">
              <a:defRPr i="1">
                <a:solidFill>
                  <a:schemeClr val="tx1">
                    <a:shade val="75000"/>
                  </a:schemeClr>
                </a:solidFill>
              </a:defRPr>
            </a:lvl1pPr>
            <a:extLst/>
          </a:lstStyle>
          <a:p>
            <a:r>
              <a:rPr lang="en-US" dirty="0" smtClean="0"/>
              <a:t>Click to add question</a:t>
            </a:r>
            <a:endParaRPr lang="en-US" dirty="0"/>
          </a:p>
        </p:txBody>
      </p:sp>
      <p:sp>
        <p:nvSpPr>
          <p:cNvPr id="29" name="Answer Base"/>
          <p:cNvSpPr txBox="1"/>
          <p:nvPr userDrawn="1"/>
        </p:nvSpPr>
        <p:spPr>
          <a:xfrm>
            <a:off x="228600" y="1600200"/>
            <a:ext cx="8229600" cy="1293926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extLst/>
          </a:lstStyle>
          <a:p>
            <a:pPr marL="0" indent="0" algn="ctr" rtl="0" latinLnBrk="0">
              <a:spcBef>
                <a:spcPct val="20000"/>
              </a:spcBef>
              <a:buNone/>
            </a:pP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TRUE</a:t>
            </a:r>
            <a:r>
              <a:rPr lang="en-US" sz="7200" baseline="0" dirty="0" smtClean="0">
                <a:solidFill>
                  <a:schemeClr val="tx1">
                    <a:alpha val="40000"/>
                  </a:schemeClr>
                </a:solidFill>
              </a:rPr>
              <a:t> </a:t>
            </a:r>
            <a:r>
              <a:rPr lang="en-US" sz="7200" dirty="0" smtClean="0">
                <a:solidFill>
                  <a:schemeClr val="tx1">
                    <a:alpha val="40000"/>
                  </a:schemeClr>
                </a:solidFill>
              </a:rPr>
              <a:t>or FALSE?</a:t>
            </a:r>
            <a:endParaRPr lang="en-US" sz="7200" dirty="0">
              <a:solidFill>
                <a:schemeClr val="tx1">
                  <a:alpha val="40000"/>
                </a:schemeClr>
              </a:solidFill>
            </a:endParaRPr>
          </a:p>
        </p:txBody>
      </p:sp>
      <p:sp>
        <p:nvSpPr>
          <p:cNvPr id="7" name="Answer"/>
          <p:cNvSpPr/>
          <p:nvPr userDrawn="1"/>
        </p:nvSpPr>
        <p:spPr>
          <a:xfrm>
            <a:off x="228600" y="1600200"/>
            <a:ext cx="82296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extLst/>
          </a:lstStyle>
          <a:p>
            <a:pPr algn="ctr"/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TRUE or </a:t>
            </a:r>
            <a:r>
              <a:rPr lang="en-US" sz="720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ea typeface="+mn-ea"/>
                <a:cs typeface="+mn-cs"/>
              </a:rPr>
              <a:t>FALSE</a:t>
            </a:r>
            <a:r>
              <a:rPr lang="en-US" sz="7200" dirty="0" smtClean="0">
                <a:solidFill>
                  <a:prstClr val="white">
                    <a:alpha val="40000"/>
                  </a:prstClr>
                </a:solidFill>
                <a:ea typeface="+mn-ea"/>
                <a:cs typeface="+mn-cs"/>
              </a:rPr>
              <a:t>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7" grpId="0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tem Match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4"/>
          <p:cNvSpPr>
            <a:spLocks noGrp="1"/>
          </p:cNvSpPr>
          <p:nvPr>
            <p:ph type="ftr" sz="quarter" idx="11"/>
          </p:nvPr>
        </p:nvSpPr>
        <p:spPr/>
        <p:txBody>
          <a:bodyPr vert="horz"/>
          <a:lstStyle>
            <a:extLst/>
          </a:lstStyle>
          <a:p>
            <a:endParaRPr lang="en-US"/>
          </a:p>
        </p:txBody>
      </p:sp>
      <p:sp>
        <p:nvSpPr>
          <p:cNvPr id="16" name="Rectangle 7"/>
          <p:cNvSpPr>
            <a:spLocks noGrp="1"/>
          </p:cNvSpPr>
          <p:nvPr>
            <p:ph type="body" sz="quarter" idx="13" hasCustomPrompt="1"/>
          </p:nvPr>
        </p:nvSpPr>
        <p:spPr>
          <a:xfrm>
            <a:off x="9144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1</a:t>
            </a:r>
            <a:endParaRPr lang="en-US" dirty="0"/>
          </a:p>
        </p:txBody>
      </p:sp>
      <p:sp>
        <p:nvSpPr>
          <p:cNvPr id="12" name="Rectangle 7"/>
          <p:cNvSpPr>
            <a:spLocks noGrp="1"/>
          </p:cNvSpPr>
          <p:nvPr>
            <p:ph type="body" sz="quarter" idx="14" hasCustomPrompt="1"/>
          </p:nvPr>
        </p:nvSpPr>
        <p:spPr>
          <a:xfrm>
            <a:off x="9144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2</a:t>
            </a:r>
            <a:endParaRPr lang="en-US" dirty="0"/>
          </a:p>
        </p:txBody>
      </p:sp>
      <p:sp>
        <p:nvSpPr>
          <p:cNvPr id="13" name="Rectangle 7"/>
          <p:cNvSpPr>
            <a:spLocks noGrp="1"/>
          </p:cNvSpPr>
          <p:nvPr>
            <p:ph type="body" sz="quarter" idx="15" hasCustomPrompt="1"/>
          </p:nvPr>
        </p:nvSpPr>
        <p:spPr>
          <a:xfrm>
            <a:off x="9144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3</a:t>
            </a:r>
            <a:endParaRPr lang="en-US" dirty="0"/>
          </a:p>
        </p:txBody>
      </p:sp>
      <p:sp>
        <p:nvSpPr>
          <p:cNvPr id="14" name="Rectangle 7"/>
          <p:cNvSpPr>
            <a:spLocks noGrp="1"/>
          </p:cNvSpPr>
          <p:nvPr>
            <p:ph type="body" sz="quarter" idx="16" hasCustomPrompt="1"/>
          </p:nvPr>
        </p:nvSpPr>
        <p:spPr>
          <a:xfrm>
            <a:off x="9144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4</a:t>
            </a:r>
            <a:endParaRPr lang="en-US" dirty="0"/>
          </a:p>
        </p:txBody>
      </p:sp>
      <p:sp>
        <p:nvSpPr>
          <p:cNvPr id="10" name="Rectangle 7"/>
          <p:cNvSpPr>
            <a:spLocks noGrp="1"/>
          </p:cNvSpPr>
          <p:nvPr>
            <p:ph type="body" sz="quarter" idx="17" hasCustomPrompt="1"/>
          </p:nvPr>
        </p:nvSpPr>
        <p:spPr>
          <a:xfrm>
            <a:off x="9144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item 5</a:t>
            </a:r>
            <a:endParaRPr lang="en-US" dirty="0"/>
          </a:p>
        </p:txBody>
      </p:sp>
      <p:sp>
        <p:nvSpPr>
          <p:cNvPr id="20" name="Rectangle 3"/>
          <p:cNvSpPr>
            <a:spLocks noGrp="1"/>
          </p:cNvSpPr>
          <p:nvPr>
            <p:ph type="dt" sz="half" idx="10"/>
          </p:nvPr>
        </p:nvSpPr>
        <p:spPr/>
        <p:txBody>
          <a:bodyPr vert="horz"/>
          <a:lstStyle>
            <a:lvl1pPr algn="r">
              <a:defRPr/>
            </a:lvl1pPr>
            <a:extLst/>
          </a:lstStyle>
          <a:p>
            <a:fld id="{1BEBB2CB-903D-46EF-8227-E770ED8FF514}" type="datetimeFigureOut">
              <a:rPr lang="en-US" smtClean="0"/>
              <a:pPr/>
              <a:t>27-Feb-11</a:t>
            </a:fld>
            <a:endParaRPr lang="en-US"/>
          </a:p>
        </p:txBody>
      </p:sp>
      <p:sp>
        <p:nvSpPr>
          <p:cNvPr id="15" name="Rectangle 7"/>
          <p:cNvSpPr>
            <a:spLocks noGrp="1"/>
          </p:cNvSpPr>
          <p:nvPr>
            <p:ph type="body" sz="quarter" idx="18" hasCustomPrompt="1"/>
          </p:nvPr>
        </p:nvSpPr>
        <p:spPr>
          <a:xfrm>
            <a:off x="4800600" y="20574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5</a:t>
            </a:r>
            <a:endParaRPr lang="en-US" dirty="0"/>
          </a:p>
        </p:txBody>
      </p:sp>
      <p:sp>
        <p:nvSpPr>
          <p:cNvPr id="17" name="Rectangle 7"/>
          <p:cNvSpPr>
            <a:spLocks noGrp="1"/>
          </p:cNvSpPr>
          <p:nvPr>
            <p:ph type="body" sz="quarter" idx="19" hasCustomPrompt="1"/>
          </p:nvPr>
        </p:nvSpPr>
        <p:spPr>
          <a:xfrm>
            <a:off x="4800600" y="29718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3</a:t>
            </a:r>
            <a:endParaRPr lang="en-US" dirty="0"/>
          </a:p>
        </p:txBody>
      </p:sp>
      <p:sp>
        <p:nvSpPr>
          <p:cNvPr id="18" name="Rectangle 7"/>
          <p:cNvSpPr>
            <a:spLocks noGrp="1"/>
          </p:cNvSpPr>
          <p:nvPr>
            <p:ph type="body" sz="quarter" idx="20" hasCustomPrompt="1"/>
          </p:nvPr>
        </p:nvSpPr>
        <p:spPr>
          <a:xfrm>
            <a:off x="4800600" y="38862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1</a:t>
            </a:r>
            <a:endParaRPr lang="en-US" dirty="0"/>
          </a:p>
        </p:txBody>
      </p:sp>
      <p:sp>
        <p:nvSpPr>
          <p:cNvPr id="19" name="Rectangle 7"/>
          <p:cNvSpPr>
            <a:spLocks noGrp="1"/>
          </p:cNvSpPr>
          <p:nvPr>
            <p:ph type="body" sz="quarter" idx="21" hasCustomPrompt="1"/>
          </p:nvPr>
        </p:nvSpPr>
        <p:spPr>
          <a:xfrm>
            <a:off x="4800600" y="48006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2</a:t>
            </a:r>
            <a:endParaRPr lang="en-US" dirty="0"/>
          </a:p>
        </p:txBody>
      </p:sp>
      <p:sp>
        <p:nvSpPr>
          <p:cNvPr id="21" name="Rectangle 7"/>
          <p:cNvSpPr>
            <a:spLocks noGrp="1"/>
          </p:cNvSpPr>
          <p:nvPr>
            <p:ph type="body" sz="quarter" idx="22" hasCustomPrompt="1"/>
          </p:nvPr>
        </p:nvSpPr>
        <p:spPr>
          <a:xfrm>
            <a:off x="4800600" y="5715000"/>
            <a:ext cx="2971800" cy="457200"/>
          </a:xfrm>
          <a:prstGeom prst="roundRect">
            <a:avLst>
              <a:gd name="adj" fmla="val 16667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anchor="ctr"/>
          <a:lstStyle>
            <a:lvl1pPr algn="ctr">
              <a:buFontTx/>
              <a:buNone/>
              <a:defRPr/>
            </a:lvl1pPr>
            <a:lvl2pPr>
              <a:buFontTx/>
              <a:buChar char="•"/>
              <a:defRPr/>
            </a:lvl2pPr>
            <a:lvl3pPr>
              <a:buFontTx/>
              <a:buChar char="•"/>
              <a:defRPr/>
            </a:lvl3pPr>
            <a:lvl4pPr>
              <a:buFontTx/>
              <a:buChar char="•"/>
              <a:defRPr/>
            </a:lvl4pPr>
            <a:lvl5pPr>
              <a:buFontTx/>
              <a:buChar char="•"/>
              <a:defRPr/>
            </a:lvl5pPr>
            <a:extLst/>
          </a:lstStyle>
          <a:p>
            <a:pPr lvl="0"/>
            <a:r>
              <a:rPr lang="en-US" dirty="0" smtClean="0"/>
              <a:t>Click to add match 4</a:t>
            </a:r>
            <a:endParaRPr lang="en-US" dirty="0"/>
          </a:p>
        </p:txBody>
      </p:sp>
      <p:sp>
        <p:nvSpPr>
          <p:cNvPr id="11" name="Rectangle 2"/>
          <p:cNvSpPr>
            <a:spLocks noGrp="1"/>
          </p:cNvSpPr>
          <p:nvPr>
            <p:ph type="title" hasCustomPrompt="1"/>
          </p:nvPr>
        </p:nvSpPr>
        <p:spPr/>
        <p:txBody>
          <a:bodyPr vert="horz"/>
          <a:lstStyle>
            <a:lvl1pPr algn="l">
              <a:defRPr i="1" baseline="0"/>
            </a:lvl1pPr>
            <a:extLst/>
          </a:lstStyle>
          <a:p>
            <a:r>
              <a:rPr lang="en-US" dirty="0" smtClean="0"/>
              <a:t>Click to type your question</a:t>
            </a:r>
            <a:endParaRPr lang="en-US" dirty="0"/>
          </a:p>
        </p:txBody>
      </p:sp>
      <p:sp>
        <p:nvSpPr>
          <p:cNvPr id="7" name="Rectangle 5"/>
          <p:cNvSpPr>
            <a:spLocks noGrp="1"/>
          </p:cNvSpPr>
          <p:nvPr>
            <p:ph type="sldNum" sz="quarter" idx="12"/>
          </p:nvPr>
        </p:nvSpPr>
        <p:spPr/>
        <p:txBody>
          <a:bodyPr vert="horz"/>
          <a:lstStyle>
            <a:extLst/>
          </a:lstStyle>
          <a:p>
            <a:fld id="{C75B88FA-3392-4D65-A457-DB2A9953195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23" name="Straight Connector 23"/>
          <p:cNvCxnSpPr>
            <a:stCxn id="16" idx="3"/>
            <a:endCxn id="18" idx="1"/>
          </p:cNvCxnSpPr>
          <p:nvPr/>
        </p:nvCxnSpPr>
        <p:spPr>
          <a:xfrm>
            <a:off x="3886200" y="22860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  <a:endCxn id="19" idx="1"/>
          </p:cNvCxnSpPr>
          <p:nvPr/>
        </p:nvCxnSpPr>
        <p:spPr>
          <a:xfrm>
            <a:off x="3886200" y="3200400"/>
            <a:ext cx="914400" cy="18288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0" name="Straight Connector 23"/>
          <p:cNvCxnSpPr>
            <a:stCxn id="13" idx="3"/>
            <a:endCxn id="17" idx="1"/>
          </p:cNvCxnSpPr>
          <p:nvPr/>
        </p:nvCxnSpPr>
        <p:spPr>
          <a:xfrm flipV="1">
            <a:off x="3886200" y="32004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4" name="Straight Connector 23"/>
          <p:cNvCxnSpPr>
            <a:stCxn id="14" idx="3"/>
            <a:endCxn id="21" idx="1"/>
          </p:cNvCxnSpPr>
          <p:nvPr/>
        </p:nvCxnSpPr>
        <p:spPr>
          <a:xfrm>
            <a:off x="3886200" y="5029200"/>
            <a:ext cx="914400" cy="9144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9" name="Straight Connector 23"/>
          <p:cNvCxnSpPr>
            <a:stCxn id="10" idx="3"/>
            <a:endCxn id="15" idx="1"/>
          </p:cNvCxnSpPr>
          <p:nvPr/>
        </p:nvCxnSpPr>
        <p:spPr>
          <a:xfrm flipV="1">
            <a:off x="3886200" y="2286000"/>
            <a:ext cx="914400" cy="3657600"/>
          </a:xfrm>
          <a:prstGeom prst="line">
            <a:avLst/>
          </a:prstGeom>
          <a:ln w="19050" cap="flat" cmpd="sng" algn="ctr">
            <a:solidFill>
              <a:schemeClr val="accent4">
                <a:shade val="50000"/>
              </a:schemeClr>
            </a:solidFill>
            <a:prstDash val="solid"/>
            <a:headEnd type="none" w="med" len="med"/>
            <a:tailEnd type="none" w="med" len="med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2"/>
          <p:cNvSpPr>
            <a:spLocks noGrp="1"/>
          </p:cNvSpPr>
          <p:nvPr>
            <p:ph type="title"/>
          </p:nvPr>
        </p:nvSpPr>
        <p:spPr>
          <a:xfrm>
            <a:off x="914400" y="457200"/>
            <a:ext cx="7696200" cy="114300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Rectangle 3"/>
          <p:cNvSpPr>
            <a:spLocks noGrp="1"/>
          </p:cNvSpPr>
          <p:nvPr>
            <p:ph type="body" idx="1"/>
          </p:nvPr>
        </p:nvSpPr>
        <p:spPr>
          <a:xfrm>
            <a:off x="914400" y="1905000"/>
            <a:ext cx="7467600" cy="42211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9" name="Rectangle 4"/>
          <p:cNvSpPr>
            <a:spLocks noGrp="1"/>
          </p:cNvSpPr>
          <p:nvPr>
            <p:ph type="dt" sz="half" idx="2"/>
          </p:nvPr>
        </p:nvSpPr>
        <p:spPr>
          <a:xfrm>
            <a:off x="6705600" y="6248400"/>
            <a:ext cx="1828800" cy="323850"/>
          </a:xfrm>
          <a:prstGeom prst="rect">
            <a:avLst/>
          </a:prstGeom>
        </p:spPr>
        <p:txBody>
          <a:bodyPr vert="horz" anchor="ctr"/>
          <a:lstStyle>
            <a:lvl1pPr>
              <a:defRPr sz="1100"/>
            </a:lvl1pPr>
            <a:extLst/>
          </a:lstStyle>
          <a:p>
            <a:pPr algn="r"/>
            <a:fld id="{8F67D422-08A8-451B-9A67-21962FC4B660}" type="datetimeFigureOut">
              <a:rPr lang="en-US" sz="1100" smtClean="0"/>
              <a:pPr algn="r"/>
              <a:t>27-Feb-11</a:t>
            </a:fld>
            <a:endParaRPr lang="en-US" sz="1050" dirty="0"/>
          </a:p>
        </p:txBody>
      </p:sp>
      <p:sp>
        <p:nvSpPr>
          <p:cNvPr id="18" name="Rectangle 5"/>
          <p:cNvSpPr>
            <a:spLocks noGrp="1"/>
          </p:cNvSpPr>
          <p:nvPr>
            <p:ph type="ftr" sz="quarter" idx="3"/>
          </p:nvPr>
        </p:nvSpPr>
        <p:spPr>
          <a:xfrm>
            <a:off x="457200" y="6248400"/>
            <a:ext cx="3260886" cy="323850"/>
          </a:xfrm>
          <a:prstGeom prst="rect">
            <a:avLst/>
          </a:prstGeom>
        </p:spPr>
        <p:txBody>
          <a:bodyPr vert="horz"/>
          <a:lstStyle>
            <a:lvl1pPr>
              <a:defRPr sz="1200"/>
            </a:lvl1pPr>
            <a:extLst/>
          </a:lstStyle>
          <a:p>
            <a:endParaRPr lang="en-US" sz="12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714936" y="6151098"/>
            <a:ext cx="429064" cy="457200"/>
          </a:xfrm>
          <a:prstGeom prst="rect">
            <a:avLst/>
          </a:prstGeom>
        </p:spPr>
        <p:txBody>
          <a:bodyPr vert="horz" anchor="ctr"/>
          <a:lstStyle>
            <a:lvl1pPr>
              <a:defRPr sz="1200"/>
            </a:lvl1pPr>
            <a:extLst/>
          </a:lstStyle>
          <a:p>
            <a:fld id="{169B2101-2E9F-420A-91A3-890890D84497}" type="slidenum">
              <a:rPr lang="en-US" sz="1200" smtClean="0"/>
              <a:pPr/>
              <a:t>‹#›</a:t>
            </a:fld>
            <a:endParaRPr lang="en-US" sz="1200" dirty="0"/>
          </a:p>
        </p:txBody>
      </p:sp>
      <p:grpSp>
        <p:nvGrpSpPr>
          <p:cNvPr id="2" name="Group 23"/>
          <p:cNvGrpSpPr/>
          <p:nvPr/>
        </p:nvGrpSpPr>
        <p:grpSpPr>
          <a:xfrm>
            <a:off x="11555" y="2000250"/>
            <a:ext cx="133350" cy="533400"/>
            <a:chOff x="0" y="2000250"/>
            <a:chExt cx="3733800" cy="533400"/>
          </a:xfrm>
        </p:grpSpPr>
        <p:sp>
          <p:nvSpPr>
            <p:cNvPr id="3" name="Rectangle 14"/>
            <p:cNvSpPr/>
            <p:nvPr/>
          </p:nvSpPr>
          <p:spPr>
            <a:xfrm>
              <a:off x="0" y="2381250"/>
              <a:ext cx="373380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8" name="Rectangle 14"/>
            <p:cNvSpPr/>
            <p:nvPr/>
          </p:nvSpPr>
          <p:spPr>
            <a:xfrm>
              <a:off x="0" y="2305050"/>
              <a:ext cx="373380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4" name="Rectangle 14"/>
            <p:cNvSpPr/>
            <p:nvPr/>
          </p:nvSpPr>
          <p:spPr>
            <a:xfrm>
              <a:off x="0" y="2228850"/>
              <a:ext cx="373380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2" name="Rectangle 14"/>
            <p:cNvSpPr/>
            <p:nvPr/>
          </p:nvSpPr>
          <p:spPr>
            <a:xfrm>
              <a:off x="0" y="2152650"/>
              <a:ext cx="373380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9" name="Rectangle 14"/>
            <p:cNvSpPr/>
            <p:nvPr/>
          </p:nvSpPr>
          <p:spPr>
            <a:xfrm>
              <a:off x="0" y="2076450"/>
              <a:ext cx="373380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1" name="Rectangle 14"/>
            <p:cNvSpPr/>
            <p:nvPr/>
          </p:nvSpPr>
          <p:spPr>
            <a:xfrm>
              <a:off x="0" y="20002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31" name="Rectangle 14"/>
            <p:cNvSpPr/>
            <p:nvPr/>
          </p:nvSpPr>
          <p:spPr>
            <a:xfrm>
              <a:off x="0" y="2457450"/>
              <a:ext cx="373380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grpSp>
        <p:nvGrpSpPr>
          <p:cNvPr id="10" name="Group 35"/>
          <p:cNvGrpSpPr/>
          <p:nvPr/>
        </p:nvGrpSpPr>
        <p:grpSpPr>
          <a:xfrm>
            <a:off x="8584055" y="2000250"/>
            <a:ext cx="552450" cy="542925"/>
            <a:chOff x="8667750" y="2000250"/>
            <a:chExt cx="476250" cy="542925"/>
          </a:xfrm>
        </p:grpSpPr>
        <p:sp>
          <p:nvSpPr>
            <p:cNvPr id="13" name="Rectangle 14"/>
            <p:cNvSpPr/>
            <p:nvPr/>
          </p:nvSpPr>
          <p:spPr>
            <a:xfrm>
              <a:off x="8667750" y="2381250"/>
              <a:ext cx="476250" cy="76200"/>
            </a:xfrm>
            <a:prstGeom prst="rect">
              <a:avLst/>
            </a:prstGeom>
          </p:spPr>
          <p:style>
            <a:lnRef idx="1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24" name="Rectangle 14"/>
            <p:cNvSpPr/>
            <p:nvPr/>
          </p:nvSpPr>
          <p:spPr>
            <a:xfrm>
              <a:off x="8667750" y="2305050"/>
              <a:ext cx="476250" cy="76200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9" name="Rectangle 14"/>
            <p:cNvSpPr/>
            <p:nvPr/>
          </p:nvSpPr>
          <p:spPr>
            <a:xfrm>
              <a:off x="8667750" y="2228850"/>
              <a:ext cx="476250" cy="762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30" name="Rectangle 14"/>
            <p:cNvSpPr/>
            <p:nvPr/>
          </p:nvSpPr>
          <p:spPr>
            <a:xfrm>
              <a:off x="8667750" y="2152650"/>
              <a:ext cx="476250" cy="76200"/>
            </a:xfrm>
            <a:prstGeom prst="rect">
              <a:avLst/>
            </a:prstGeom>
          </p:spPr>
          <p:style>
            <a:lnRef idx="1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 dirty="0"/>
            </a:p>
          </p:txBody>
        </p:sp>
        <p:sp>
          <p:nvSpPr>
            <p:cNvPr id="17" name="Rectangle 14"/>
            <p:cNvSpPr/>
            <p:nvPr/>
          </p:nvSpPr>
          <p:spPr>
            <a:xfrm>
              <a:off x="8667750" y="2076450"/>
              <a:ext cx="476250" cy="76200"/>
            </a:xfrm>
            <a:prstGeom prst="rect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6" name="Rectangle 14"/>
            <p:cNvSpPr/>
            <p:nvPr/>
          </p:nvSpPr>
          <p:spPr>
            <a:xfrm>
              <a:off x="8667750" y="2000250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8667750" y="2466975"/>
              <a:ext cx="476250" cy="76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/>
              <a:endParaRPr lang="en-US"/>
            </a:p>
          </p:txBody>
        </p:sp>
      </p:grpSp>
      <p:sp>
        <p:nvSpPr>
          <p:cNvPr id="23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  <a:effectLst/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sz="36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342900" indent="-3429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val 28"/>
          <p:cNvSpPr/>
          <p:nvPr/>
        </p:nvSpPr>
        <p:spPr>
          <a:xfrm>
            <a:off x="8572500" y="6038850"/>
            <a:ext cx="152400" cy="152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 dirty="0"/>
          </a:p>
        </p:txBody>
      </p:sp>
      <p:sp>
        <p:nvSpPr>
          <p:cNvPr id="27" name="Oval 28"/>
          <p:cNvSpPr/>
          <p:nvPr/>
        </p:nvSpPr>
        <p:spPr>
          <a:xfrm>
            <a:off x="8572500" y="6324600"/>
            <a:ext cx="152400" cy="152400"/>
          </a:xfrm>
          <a:prstGeom prst="ellipse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4" name="Oval 28"/>
          <p:cNvSpPr/>
          <p:nvPr/>
        </p:nvSpPr>
        <p:spPr>
          <a:xfrm>
            <a:off x="8572500" y="5476875"/>
            <a:ext cx="152400" cy="152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2" name="Oval 28"/>
          <p:cNvSpPr/>
          <p:nvPr/>
        </p:nvSpPr>
        <p:spPr>
          <a:xfrm>
            <a:off x="8572500" y="5753100"/>
            <a:ext cx="152400" cy="15240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10" name="Rectangle 2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>
            <a:extLst/>
          </a:lstStyle>
          <a:p>
            <a:r>
              <a:rPr lang="en-US" sz="4800" dirty="0" smtClean="0"/>
              <a:t>Web Image Snatcher</a:t>
            </a:r>
            <a:endParaRPr lang="en-US" sz="4800" dirty="0"/>
          </a:p>
        </p:txBody>
      </p:sp>
      <p:sp>
        <p:nvSpPr>
          <p:cNvPr id="18" name="Rectangle 25"/>
          <p:cNvSpPr>
            <a:spLocks noGrp="1"/>
          </p:cNvSpPr>
          <p:nvPr>
            <p:ph type="subTitle" idx="1"/>
          </p:nvPr>
        </p:nvSpPr>
        <p:spPr>
          <a:xfrm>
            <a:off x="533400" y="5334000"/>
            <a:ext cx="8098302" cy="1066800"/>
          </a:xfrm>
        </p:spPr>
        <p:txBody>
          <a:bodyPr>
            <a:normAutofit fontScale="92500" lnSpcReduction="10000"/>
          </a:bodyPr>
          <a:lstStyle>
            <a:extLst/>
          </a:lstStyle>
          <a:p>
            <a:pPr algn="ctr"/>
            <a:r>
              <a:rPr lang="he-IL" sz="2000" dirty="0" smtClean="0"/>
              <a:t>מגישים:</a:t>
            </a:r>
          </a:p>
          <a:p>
            <a:pPr algn="ctr"/>
            <a:r>
              <a:rPr lang="he-IL" sz="2000" dirty="0" smtClean="0"/>
              <a:t>יעקב (קובי) סייג 039274162</a:t>
            </a:r>
          </a:p>
          <a:p>
            <a:pPr algn="ctr"/>
            <a:r>
              <a:rPr lang="he-IL" sz="2000" dirty="0" smtClean="0"/>
              <a:t>שמחה סיימון 032667271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extLst/>
          </a:lstStyle>
          <a:p>
            <a:pPr algn="r" rtl="1"/>
            <a:r>
              <a:rPr lang="he-I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בואו נתחיל: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838200"/>
            <a:ext cx="86581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e-IL" sz="2400" dirty="0" smtClean="0"/>
              <a:t>אתם צריכים לחפש תמונה באינטרנט ולהכניס אותה לתוך מסמך וורד?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2895600"/>
            <a:ext cx="6781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>
              <a:buFont typeface="Arial" pitchFamily="34" charset="0"/>
              <a:buChar char="•"/>
            </a:pPr>
            <a:r>
              <a:rPr lang="he-I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צא מוורד</a:t>
            </a:r>
          </a:p>
          <a:p>
            <a:pPr algn="r" rtl="1">
              <a:buFont typeface="Arial" pitchFamily="34" charset="0"/>
              <a:buChar char="•"/>
            </a:pPr>
            <a:r>
              <a:rPr lang="he-I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פתח דפדפן</a:t>
            </a:r>
          </a:p>
          <a:p>
            <a:pPr algn="r" rtl="1">
              <a:buFont typeface="Arial" pitchFamily="34" charset="0"/>
              <a:buChar char="•"/>
            </a:pPr>
            <a:r>
              <a:rPr lang="he-I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גלוש לגוגל</a:t>
            </a:r>
          </a:p>
          <a:p>
            <a:pPr algn="r" rtl="1">
              <a:buFont typeface="Arial" pitchFamily="34" charset="0"/>
              <a:buChar char="•"/>
            </a:pPr>
            <a:r>
              <a:rPr lang="he-I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לחץ על קישור לגוגל תמונות</a:t>
            </a:r>
          </a:p>
          <a:p>
            <a:pPr algn="r" rtl="1">
              <a:buFont typeface="Arial" pitchFamily="34" charset="0"/>
              <a:buChar char="•"/>
            </a:pPr>
            <a:r>
              <a:rPr lang="he-I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הכנס מחרוזת לחיפוש</a:t>
            </a:r>
          </a:p>
          <a:p>
            <a:pPr algn="r" rtl="1">
              <a:buFont typeface="Arial" pitchFamily="34" charset="0"/>
              <a:buChar char="•"/>
            </a:pPr>
            <a:r>
              <a:rPr lang="he-I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מצא תמונה מתאימה</a:t>
            </a:r>
          </a:p>
          <a:p>
            <a:pPr algn="r" rtl="1">
              <a:buFont typeface="Arial" pitchFamily="34" charset="0"/>
              <a:buChar char="•"/>
            </a:pPr>
            <a:r>
              <a:rPr lang="he-I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פתח את הדף בו התמונה נמצאת לקבלת רזולוציה מלאה</a:t>
            </a:r>
          </a:p>
          <a:p>
            <a:pPr algn="r" rtl="1">
              <a:buFont typeface="Arial" pitchFamily="34" charset="0"/>
              <a:buChar char="•"/>
            </a:pPr>
            <a:r>
              <a:rPr lang="he-I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העתק התמונה לקליפבורד או שמור לדיסק המקומי</a:t>
            </a:r>
          </a:p>
          <a:p>
            <a:pPr algn="r" rtl="1">
              <a:buFont typeface="Arial" pitchFamily="34" charset="0"/>
              <a:buChar char="•"/>
            </a:pPr>
            <a:r>
              <a:rPr lang="he-I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חזור לוורד</a:t>
            </a:r>
          </a:p>
          <a:p>
            <a:pPr algn="r" rtl="1">
              <a:buFont typeface="Arial" pitchFamily="34" charset="0"/>
              <a:buChar char="•"/>
            </a:pPr>
            <a:r>
              <a:rPr lang="he-I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הדבק תמונה או יבא אותו דרך התפריטים הלא נגמרים בוורד.</a:t>
            </a:r>
          </a:p>
          <a:p>
            <a:pPr algn="r" rtl="1">
              <a:buFont typeface="Arial" pitchFamily="34" charset="0"/>
              <a:buChar char="•"/>
            </a:pPr>
            <a:endParaRPr lang="he-IL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r" rtl="1">
              <a:buFont typeface="Arial" pitchFamily="34" charset="0"/>
              <a:buChar char="•"/>
            </a:pP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Rectangle 8"/>
          <p:cNvSpPr txBox="1">
            <a:spLocks/>
          </p:cNvSpPr>
          <p:nvPr/>
        </p:nvSpPr>
        <p:spPr>
          <a:xfrm>
            <a:off x="0" y="5715000"/>
            <a:ext cx="4191000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>
            <a:extLst/>
          </a:lstStyle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4800" b="1" i="0" u="none" strike="noStrike" kern="0" cap="none" spc="0" normalizeH="0" baseline="0" noProof="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איזה בעסה...</a:t>
            </a:r>
            <a:endParaRPr kumimoji="0" lang="en-US" sz="4800" b="1" i="0" u="none" strike="noStrike" kern="0" cap="none" spc="0" normalizeH="0" baseline="0" noProof="0" dirty="0">
              <a:ln w="0">
                <a:solidFill>
                  <a:srgbClr val="FFFFFF"/>
                </a:solidFill>
                <a:prstDash val="solid"/>
              </a:ln>
              <a:gradFill flip="none">
                <a:gsLst>
                  <a:gs pos="40000">
                    <a:srgbClr val="FA8D3D">
                      <a:shade val="80000"/>
                    </a:srgbClr>
                  </a:gs>
                  <a:gs pos="45000">
                    <a:srgbClr val="FA8D3D">
                      <a:shade val="100000"/>
                    </a:srgbClr>
                  </a:gs>
                </a:gsLst>
                <a:lin ang="16200000"/>
              </a:gradFill>
              <a:effectLst>
                <a:outerShdw blurRad="23036" dist="23036" dir="5400000" algn="tl">
                  <a:srgbClr val="656565">
                    <a:alpha val="65000"/>
                  </a:srgbClr>
                </a:outerShdw>
                <a:reflection blurRad="12700" stA="25000" endPos="55000" dist="5000" dir="5400000" sy="-100000" algn="bl" rotWithShape="0"/>
              </a:effectLst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>
            <a:normAutofit/>
          </a:bodyPr>
          <a:lstStyle>
            <a:extLst/>
          </a:lstStyle>
          <a:p>
            <a:pPr algn="r" rtl="1"/>
            <a:r>
              <a:rPr lang="he-I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מה הפתרון שלנו?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0" y="1905000"/>
            <a:ext cx="8686800" cy="33528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he-IL" sz="2000" kern="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תוכנה שתאפשר חיפוש וייבוא תמונות מתוך האינטרנט אל תוך מסמך אותו אנו יוצרים (</a:t>
            </a:r>
            <a:r>
              <a:rPr lang="en-US" sz="2000" kern="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word, </a:t>
            </a:r>
            <a:r>
              <a:rPr lang="en-US" sz="2000" kern="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powerpoint</a:t>
            </a:r>
            <a:r>
              <a:rPr lang="en-US" sz="2000" kern="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…</a:t>
            </a:r>
            <a:r>
              <a:rPr lang="he-IL" sz="2000" kern="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)  בצורה פשוטה ואינטגרלית.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2286000" y="2667000"/>
          <a:ext cx="4191000" cy="4000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Rectangle 24"/>
          <p:cNvSpPr txBox="1">
            <a:spLocks/>
          </p:cNvSpPr>
          <p:nvPr/>
        </p:nvSpPr>
        <p:spPr>
          <a:xfrm>
            <a:off x="0" y="6424248"/>
            <a:ext cx="3429000" cy="433752"/>
          </a:xfrm>
          <a:prstGeom prst="rect">
            <a:avLst/>
          </a:prstGeom>
        </p:spPr>
        <p:txBody>
          <a:bodyPr vert="horz" rtlCol="0" anchor="ctr">
            <a:normAutofit fontScale="55000" lnSpcReduction="20000"/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rPr>
              <a:t>Web Image Snatcher</a:t>
            </a:r>
            <a:endParaRPr kumimoji="0" lang="en-US" sz="4800" b="1" i="0" u="none" strike="noStrike" kern="0" cap="none" spc="0" normalizeH="0" baseline="0" noProof="0" dirty="0">
              <a:ln w="0">
                <a:solidFill>
                  <a:srgbClr val="FFFFFF"/>
                </a:solidFill>
                <a:prstDash val="solid"/>
              </a:ln>
              <a:gradFill flip="none">
                <a:gsLst>
                  <a:gs pos="40000">
                    <a:srgbClr val="FA8D3D">
                      <a:shade val="80000"/>
                    </a:srgbClr>
                  </a:gs>
                  <a:gs pos="45000">
                    <a:srgbClr val="FA8D3D">
                      <a:shade val="100000"/>
                    </a:srgbClr>
                  </a:gs>
                </a:gsLst>
                <a:lin ang="16200000"/>
              </a:gradFill>
              <a:effectLst>
                <a:outerShdw blurRad="23036" dist="23036" dir="5400000" algn="tl">
                  <a:srgbClr val="656565">
                    <a:alpha val="65000"/>
                  </a:srgbClr>
                </a:outerShdw>
                <a:reflection blurRad="12700" stA="25000" endPos="55000" dist="5000" dir="5400000" sy="-100000" algn="bl" rotWithShape="0"/>
              </a:effectLst>
              <a:uLnTx/>
              <a:uFillTx/>
              <a:latin typeface="Trebuchet MS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Graphic spid="5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>
          <a:xfrm>
            <a:off x="304800" y="304800"/>
            <a:ext cx="8229600" cy="1143000"/>
          </a:xfrm>
        </p:spPr>
        <p:txBody>
          <a:bodyPr>
            <a:normAutofit/>
          </a:bodyPr>
          <a:lstStyle>
            <a:extLst/>
          </a:lstStyle>
          <a:p>
            <a:pPr algn="r" rtl="1"/>
            <a:r>
              <a:rPr lang="he-I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איך זה עובד?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Rectangle 25"/>
          <p:cNvSpPr txBox="1">
            <a:spLocks/>
          </p:cNvSpPr>
          <p:nvPr/>
        </p:nvSpPr>
        <p:spPr>
          <a:xfrm>
            <a:off x="0" y="1905000"/>
            <a:ext cx="8686800" cy="23622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he-IL" sz="2000" kern="0" noProof="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תוך כדי יצירת מסמך, המשתמש ילחץ על מקש קיצור דרך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he-IL" sz="2000" kern="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חלון ייפתח בו יזין את הערך לחיפוש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he-IL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itchFamily="34" charset="0"/>
                <a:ea typeface="Tahoma" pitchFamily="34" charset="0"/>
                <a:cs typeface="Tahoma" pitchFamily="34" charset="0"/>
              </a:rPr>
              <a:t>בחלון יוצגו תמונות מתאימות שיישלפו מתוך מנועי חיפוש שונים, עם אפשרויות סינון מתקדמות</a:t>
            </a:r>
          </a:p>
          <a:p>
            <a:pPr marL="342900" marR="0" lvl="0" indent="-342900" algn="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he-IL" sz="2000" kern="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ברגע שהמשתמש מוצא תמונה מתאימה, הוא "יקליק" עליה, והיא תוכנס מיד למסמך אותו הוא עורך</a:t>
            </a:r>
            <a:endParaRPr kumimoji="0" lang="he-IL" sz="20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ctangle 24"/>
          <p:cNvSpPr txBox="1">
            <a:spLocks/>
          </p:cNvSpPr>
          <p:nvPr/>
        </p:nvSpPr>
        <p:spPr>
          <a:xfrm>
            <a:off x="0" y="6424248"/>
            <a:ext cx="3429000" cy="433752"/>
          </a:xfrm>
          <a:prstGeom prst="rect">
            <a:avLst/>
          </a:prstGeom>
        </p:spPr>
        <p:txBody>
          <a:bodyPr vert="horz" rtlCol="0" anchor="ctr">
            <a:normAutofit fontScale="55000" lnSpcReduction="20000"/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rPr>
              <a:t>Web Image Snatcher</a:t>
            </a:r>
            <a:endParaRPr kumimoji="0" lang="en-US" sz="4800" b="1" i="0" u="none" strike="noStrike" kern="0" cap="none" spc="0" normalizeH="0" baseline="0" noProof="0" dirty="0">
              <a:ln w="0">
                <a:solidFill>
                  <a:srgbClr val="FFFFFF"/>
                </a:solidFill>
                <a:prstDash val="solid"/>
              </a:ln>
              <a:gradFill flip="none">
                <a:gsLst>
                  <a:gs pos="40000">
                    <a:srgbClr val="FA8D3D">
                      <a:shade val="80000"/>
                    </a:srgbClr>
                  </a:gs>
                  <a:gs pos="45000">
                    <a:srgbClr val="FA8D3D">
                      <a:shade val="100000"/>
                    </a:srgbClr>
                  </a:gs>
                </a:gsLst>
                <a:lin ang="16200000"/>
              </a:gradFill>
              <a:effectLst>
                <a:outerShdw blurRad="23036" dist="23036" dir="5400000" algn="tl">
                  <a:srgbClr val="656565">
                    <a:alpha val="65000"/>
                  </a:srgbClr>
                </a:outerShdw>
                <a:reflection blurRad="12700" stA="25000" endPos="55000" dist="5000" dir="5400000" sy="-100000" algn="bl" rotWithShape="0"/>
              </a:effectLst>
              <a:uLnTx/>
              <a:uFillTx/>
              <a:latin typeface="Trebuchet MS"/>
              <a:ea typeface="+mj-ea"/>
              <a:cs typeface="+mj-cs"/>
            </a:endParaRPr>
          </a:p>
        </p:txBody>
      </p:sp>
      <p:pic>
        <p:nvPicPr>
          <p:cNvPr id="7" name="Picture 6" descr="C:\Users\Simcha\AppData\Local\Temp\msohtmlclip1\01\clip_image001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4191000"/>
            <a:ext cx="4419600" cy="2183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Grp="1"/>
          </p:cNvSpPr>
          <p:nvPr>
            <p:ph type="title"/>
          </p:nvPr>
        </p:nvSpPr>
        <p:spPr>
          <a:xfrm>
            <a:off x="304800" y="1676400"/>
            <a:ext cx="8229600" cy="1143000"/>
          </a:xfrm>
        </p:spPr>
        <p:txBody>
          <a:bodyPr>
            <a:normAutofit/>
          </a:bodyPr>
          <a:lstStyle>
            <a:extLst/>
          </a:lstStyle>
          <a:p>
            <a:pPr algn="ctr" rtl="1"/>
            <a:r>
              <a:rPr lang="he-IL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שאלות?</a:t>
            </a:r>
            <a:endParaRPr lang="en-US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Rectangle 24"/>
          <p:cNvSpPr txBox="1">
            <a:spLocks/>
          </p:cNvSpPr>
          <p:nvPr/>
        </p:nvSpPr>
        <p:spPr>
          <a:xfrm>
            <a:off x="0" y="6424248"/>
            <a:ext cx="3429000" cy="433752"/>
          </a:xfrm>
          <a:prstGeom prst="rect">
            <a:avLst/>
          </a:prstGeom>
        </p:spPr>
        <p:txBody>
          <a:bodyPr vert="horz" rtlCol="0" anchor="ctr">
            <a:normAutofit fontScale="55000" lnSpcReduction="20000"/>
          </a:bodyPr>
          <a:lstStyle>
            <a:extLst/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 w="0">
                  <a:solidFill>
                    <a:srgbClr val="FFFFFF"/>
                  </a:solidFill>
                  <a:prstDash val="solid"/>
                </a:ln>
                <a:gradFill flip="none">
                  <a:gsLst>
                    <a:gs pos="40000">
                      <a:srgbClr val="FA8D3D">
                        <a:shade val="80000"/>
                      </a:srgbClr>
                    </a:gs>
                    <a:gs pos="45000">
                      <a:srgbClr val="FA8D3D">
                        <a:shade val="100000"/>
                      </a:srgbClr>
                    </a:gs>
                  </a:gsLst>
                  <a:lin ang="16200000"/>
                </a:gradFill>
                <a:effectLst>
                  <a:outerShdw blurRad="23036" dist="23036" dir="5400000" algn="tl">
                    <a:srgbClr val="656565">
                      <a:alpha val="65000"/>
                    </a:srgbClr>
                  </a:outerShdw>
                  <a:reflection blurRad="12700" stA="25000" endPos="55000" dist="5000" dir="5400000" sy="-100000" algn="bl" rotWithShape="0"/>
                </a:effectLst>
                <a:uLnTx/>
                <a:uFillTx/>
                <a:latin typeface="Trebuchet MS"/>
                <a:ea typeface="+mj-ea"/>
                <a:cs typeface="+mj-cs"/>
              </a:rPr>
              <a:t>Web Image Snatcher</a:t>
            </a:r>
            <a:endParaRPr kumimoji="0" lang="en-US" sz="4800" b="1" i="0" u="none" strike="noStrike" kern="0" cap="none" spc="0" normalizeH="0" baseline="0" noProof="0" dirty="0">
              <a:ln w="0">
                <a:solidFill>
                  <a:srgbClr val="FFFFFF"/>
                </a:solidFill>
                <a:prstDash val="solid"/>
              </a:ln>
              <a:gradFill flip="none">
                <a:gsLst>
                  <a:gs pos="40000">
                    <a:srgbClr val="FA8D3D">
                      <a:shade val="80000"/>
                    </a:srgbClr>
                  </a:gs>
                  <a:gs pos="45000">
                    <a:srgbClr val="FA8D3D">
                      <a:shade val="100000"/>
                    </a:srgbClr>
                  </a:gs>
                </a:gsLst>
                <a:lin ang="16200000"/>
              </a:gradFill>
              <a:effectLst>
                <a:outerShdw blurRad="23036" dist="23036" dir="5400000" algn="tl">
                  <a:srgbClr val="656565">
                    <a:alpha val="65000"/>
                  </a:srgbClr>
                </a:outerShdw>
                <a:reflection blurRad="12700" stA="25000" endPos="55000" dist="5000" dir="5400000" sy="-100000" algn="bl" rotWithShape="0"/>
              </a:effectLst>
              <a:uLnTx/>
              <a:uFillTx/>
              <a:latin typeface="Trebuchet MS"/>
              <a:ea typeface="+mj-ea"/>
              <a:cs typeface="+mj-cs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izShow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</a:schemeClr>
            </a:gs>
            <a:gs pos="100000">
              <a:schemeClr val="phClr">
                <a:shade val="80000"/>
                <a:satMod val="150000"/>
              </a:schemeClr>
            </a:gs>
          </a:gsLst>
          <a:path path="circle">
            <a:fillToRect l="50000" t="50000"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7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55000" dist="50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QuizShow</Template>
  <TotalTime>0</TotalTime>
  <Words>185</Words>
  <Application>Microsoft Office PowerPoint</Application>
  <PresentationFormat>On-screen Show (4:3)</PresentationFormat>
  <Paragraphs>36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QuizShow</vt:lpstr>
      <vt:lpstr>Web Image Snatcher</vt:lpstr>
      <vt:lpstr>בואו נתחיל:</vt:lpstr>
      <vt:lpstr>מה הפתרון שלנו?</vt:lpstr>
      <vt:lpstr>איך זה עובד?</vt:lpstr>
      <vt:lpstr>שאלות?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2011-02-27T19:54:44Z</dcterms:created>
  <dcterms:modified xsi:type="dcterms:W3CDTF">2011-02-27T20:32:40Z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