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FB873-1FD3-49F3-8546-CA424E8EBBC3}" type="datetimeFigureOut">
              <a:rPr lang="el-GR" smtClean="0"/>
              <a:t>24/10/2011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80E63-BDD8-4B14-8458-289A42CA99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2804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0FC4-C4BB-4167-A396-A054B93E9E1D}" type="datetime1">
              <a:rPr lang="el-GR" smtClean="0"/>
              <a:t>24/10/2011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F2C88-E427-402D-91EE-80E0EE231829}" type="datetime1">
              <a:rPr lang="el-GR" smtClean="0"/>
              <a:t>24/10/2011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947F-7A6E-47B8-BE53-EBBC083F6B0B}" type="datetime1">
              <a:rPr lang="el-GR" smtClean="0"/>
              <a:t>24/10/2011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92665-E16B-414E-A1E7-B2E6AD490E3F}" type="datetime1">
              <a:rPr lang="el-GR" smtClean="0"/>
              <a:t>24/10/2011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F031C-04DB-474C-8138-32643F1E8DF7}" type="datetime1">
              <a:rPr lang="el-GR" smtClean="0"/>
              <a:t>24/10/2011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4DB21-6ADE-4068-A411-D3033BFC15CE}" type="datetime1">
              <a:rPr lang="el-GR" smtClean="0"/>
              <a:t>24/10/2011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B4EE3-5D74-4F3C-9CA0-4038B43EE3DC}" type="datetime1">
              <a:rPr lang="el-GR" smtClean="0"/>
              <a:t>24/10/2011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0532A-2075-4C6F-A0E6-CE51A25584E6}" type="datetime1">
              <a:rPr lang="el-GR" smtClean="0"/>
              <a:t>24/10/2011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06E45-03F0-4E6B-941A-C22981A5A3CF}" type="datetime1">
              <a:rPr lang="el-GR" smtClean="0"/>
              <a:t>24/10/2011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DB2C8-2CC7-4C88-AFA3-143109A63685}" type="datetime1">
              <a:rPr lang="el-GR" smtClean="0"/>
              <a:t>24/10/2011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E76C-E49C-4098-B65B-5D73EE4DE992}" type="datetime1">
              <a:rPr lang="el-GR" smtClean="0"/>
              <a:t>24/10/2011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E911EF9-38A5-47C5-AF3B-B51687478ACE}" type="datetime1">
              <a:rPr lang="el-GR" smtClean="0"/>
              <a:t>24/10/2011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John Katsiotis 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34AD3465-CD8B-4099-A22A-1F1E94CC5E2A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e.msdn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764020" y="1588402"/>
            <a:ext cx="6081513" cy="1204306"/>
          </a:xfrm>
        </p:spPr>
        <p:txBody>
          <a:bodyPr/>
          <a:lstStyle/>
          <a:p>
            <a:r>
              <a:rPr lang="en-US" dirty="0" err="1" smtClean="0"/>
              <a:t>Odata</a:t>
            </a:r>
            <a:r>
              <a:rPr lang="en-US" dirty="0" smtClean="0"/>
              <a:t> with Windows Phone 7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cap="none" dirty="0" smtClean="0"/>
              <a:t>ODATA Enabled WP7 Applications In 4 Steps</a:t>
            </a:r>
            <a:endParaRPr lang="el-GR" cap="none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27584" y="6309320"/>
            <a:ext cx="2016224" cy="432048"/>
          </a:xfrm>
          <a:prstGeom prst="rect">
            <a:avLst/>
          </a:prstGeom>
        </p:spPr>
        <p:txBody>
          <a:bodyPr vert="horz" lIns="91440" tIns="9144" rIns="91440" bIns="45720" rtlCol="0">
            <a:noAutofit/>
          </a:bodyPr>
          <a:lstStyle>
            <a:defPPr>
              <a:defRPr lang="el-GR"/>
            </a:defPPr>
            <a:lvl1pPr indent="0">
              <a:spcBef>
                <a:spcPts val="800"/>
              </a:spcBef>
              <a:buFont typeface="Arial" pitchFamily="34" charset="0"/>
              <a:buNone/>
              <a:defRPr kumimoji="0" sz="3200" b="0" i="0" u="none" strike="noStrike" cap="all" spc="400" normalizeH="0" baseline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uxton Sketch" pitchFamily="66" charset="0"/>
                <a:ea typeface="+mj-ea"/>
                <a:cs typeface="Tunga" pitchFamily="2"/>
              </a:defRPr>
            </a:lvl1pPr>
            <a:lvl2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cap="none" dirty="0" smtClean="0">
                <a:latin typeface="Estrangelo Edessa" pitchFamily="66" charset="0"/>
                <a:cs typeface="Estrangelo Edessa" pitchFamily="66" charset="0"/>
              </a:rPr>
              <a:t>@</a:t>
            </a:r>
            <a:r>
              <a:rPr lang="en-US" cap="none" dirty="0" err="1" smtClean="0">
                <a:latin typeface="Estrangelo Edessa" pitchFamily="66" charset="0"/>
                <a:cs typeface="Estrangelo Edessa" pitchFamily="66" charset="0"/>
              </a:rPr>
              <a:t>djsolid</a:t>
            </a:r>
            <a:endParaRPr lang="en-US" cap="none" dirty="0" smtClean="0">
              <a:latin typeface="Estrangelo Edessa" pitchFamily="66" charset="0"/>
              <a:cs typeface="Estrangelo Edessa" pitchFamily="66" charset="0"/>
            </a:endParaRPr>
          </a:p>
          <a:p>
            <a:endParaRPr lang="en-US" cap="none" dirty="0"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940152" y="6453336"/>
            <a:ext cx="3096344" cy="310610"/>
          </a:xfrm>
          <a:prstGeom prst="rect">
            <a:avLst/>
          </a:prstGeom>
        </p:spPr>
        <p:txBody>
          <a:bodyPr vert="horz" lIns="91440" tIns="9144" rIns="91440" bIns="45720" rtlCol="0">
            <a:noAutofit/>
          </a:bodyPr>
          <a:lstStyle>
            <a:defPPr>
              <a:defRPr lang="el-GR"/>
            </a:defPPr>
            <a:lvl1pPr indent="0">
              <a:spcBef>
                <a:spcPts val="800"/>
              </a:spcBef>
              <a:buFont typeface="Arial" pitchFamily="34" charset="0"/>
              <a:buNone/>
              <a:defRPr kumimoji="0" sz="3200" b="0" i="0" u="none" strike="noStrike" cap="all" spc="400" normalizeH="0" baseline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uxton Sketch" pitchFamily="66" charset="0"/>
                <a:ea typeface="+mj-ea"/>
                <a:cs typeface="Tunga" pitchFamily="2"/>
              </a:defRPr>
            </a:lvl1pPr>
            <a:lvl2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/>
            <a:r>
              <a:rPr lang="en-US" sz="1800" cap="none" dirty="0" smtClean="0">
                <a:latin typeface="Estrangelo Edessa" pitchFamily="66" charset="0"/>
                <a:cs typeface="Estrangelo Edessa" pitchFamily="66" charset="0"/>
              </a:rPr>
              <a:t>John Katsiotis</a:t>
            </a:r>
            <a:endParaRPr lang="en-US" sz="1800" cap="none" dirty="0">
              <a:latin typeface="Estrangelo Edessa" pitchFamily="66" charset="0"/>
              <a:cs typeface="Estrangelo Edess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857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09471" y="980728"/>
            <a:ext cx="752094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create.msdn.com</a:t>
            </a:r>
            <a:r>
              <a:rPr lang="en-US" dirty="0" smtClean="0"/>
              <a:t> – Download The Tools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700808"/>
            <a:ext cx="5692130" cy="4425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20039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09471" y="980728"/>
            <a:ext cx="752094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Create A New Windows Phone App Project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628800"/>
            <a:ext cx="6048672" cy="4180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5511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</a:t>
            </a:r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09471" y="620688"/>
            <a:ext cx="752094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Add Your Service Reference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700808"/>
            <a:ext cx="3672408" cy="2471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340769"/>
            <a:ext cx="5184435" cy="4190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1621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</a:t>
            </a:r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09471" y="620688"/>
            <a:ext cx="752094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Start Querying For Data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60848"/>
            <a:ext cx="4029075" cy="13144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157" y="2232930"/>
            <a:ext cx="3952875" cy="6953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0608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n-2</a:t>
            </a:r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09471" y="620688"/>
            <a:ext cx="752094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830982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n-1</a:t>
            </a:r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09471" y="620688"/>
            <a:ext cx="752094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 sample to Start </a:t>
            </a:r>
            <a:r>
              <a:rPr lang="en-US" cap="none" dirty="0" smtClean="0"/>
              <a:t>bit.ly/wp7odatahack</a:t>
            </a:r>
            <a:endParaRPr lang="en-US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373008"/>
            <a:ext cx="5256584" cy="498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8041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153960" y="2131621"/>
            <a:ext cx="5212080" cy="1089427"/>
          </a:xfrm>
        </p:spPr>
        <p:txBody>
          <a:bodyPr/>
          <a:lstStyle/>
          <a:p>
            <a:r>
              <a:rPr lang="en-US" dirty="0" smtClean="0"/>
              <a:t>Step 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4142928" cy="3834424"/>
          </a:xfrm>
        </p:spPr>
        <p:txBody>
          <a:bodyPr>
            <a:normAutofit/>
          </a:bodyPr>
          <a:lstStyle/>
          <a:p>
            <a:r>
              <a:rPr lang="en-US" dirty="0"/>
              <a:t>Questions </a:t>
            </a:r>
            <a:r>
              <a:rPr lang="en-US" dirty="0" smtClean="0"/>
              <a:t>And Thanks-giving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@</a:t>
            </a:r>
            <a:r>
              <a:rPr lang="en-US" dirty="0" err="1" smtClean="0"/>
              <a:t>djsolid</a:t>
            </a:r>
            <a:endParaRPr lang="en-US" dirty="0" smtClean="0"/>
          </a:p>
          <a:p>
            <a:r>
              <a:rPr lang="en-US" dirty="0" smtClean="0"/>
              <a:t>john@katsiotis.com</a:t>
            </a:r>
            <a:endParaRPr lang="en-US" dirty="0"/>
          </a:p>
          <a:p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09471" y="620688"/>
            <a:ext cx="752094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133676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67</TotalTime>
  <Words>61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Angles</vt:lpstr>
      <vt:lpstr>Odata with Windows Phone 7</vt:lpstr>
      <vt:lpstr>Step 1</vt:lpstr>
      <vt:lpstr>Step 2</vt:lpstr>
      <vt:lpstr>Step 3</vt:lpstr>
      <vt:lpstr>Step 4</vt:lpstr>
      <vt:lpstr>Step n-2</vt:lpstr>
      <vt:lpstr>Step n-1</vt:lpstr>
      <vt:lpstr>Step 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Odata with Windows Phone 7</dc:title>
  <dc:creator>JohnniE</dc:creator>
  <cp:lastModifiedBy>JohnniE</cp:lastModifiedBy>
  <cp:revision>7</cp:revision>
  <dcterms:created xsi:type="dcterms:W3CDTF">2011-10-24T19:03:51Z</dcterms:created>
  <dcterms:modified xsi:type="dcterms:W3CDTF">2011-10-24T20:10:55Z</dcterms:modified>
</cp:coreProperties>
</file>