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2A9"/>
    <a:srgbClr val="C9C2BB"/>
    <a:srgbClr val="E9E6E3"/>
    <a:srgbClr val="F6F5F4"/>
    <a:srgbClr val="D2C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3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29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8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1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4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9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76D6-7B93-40E3-AE5E-B1C7C3CE0AC2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F85E-BC33-4136-BE5B-8D05BA3490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6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97785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Protected Video Chat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0542" y="4780843"/>
            <a:ext cx="6858000" cy="1655762"/>
          </a:xfrm>
        </p:spPr>
        <p:txBody>
          <a:bodyPr/>
          <a:lstStyle/>
          <a:p>
            <a:pPr algn="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Козлов Д.В.</a:t>
            </a:r>
          </a:p>
          <a:p>
            <a:pPr algn="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Пахомов Д.А.</a:t>
            </a:r>
          </a:p>
          <a:p>
            <a:pPr algn="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Терехов Г.В.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Спасибо за внимание!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Protected Video Chat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41366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Текстовый, аудио и видео чаты между двумя </a:t>
            </a: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 более пользователями </a:t>
            </a: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 использованием шифрования информации.</a:t>
            </a: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Функциональные требования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текстовый чат;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аудио чат;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видео чат;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шифрование</a:t>
            </a: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клиент-сервер.</a:t>
            </a: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3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6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9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Нефункциональные требования</a:t>
            </a:r>
            <a:endParaRPr lang="ru-RU" sz="39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windows 7 </a:t>
            </a:r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 выше;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клавиатура для текстового чата;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микрофон для аудио чата;</a:t>
            </a:r>
          </a:p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веб камера для видео чата.</a:t>
            </a: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877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Технологии разработки</a:t>
            </a:r>
            <a:endParaRPr lang="ru-RU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</a:t>
            </a:r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#;</a:t>
            </a:r>
          </a:p>
          <a:p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WPF;</a:t>
            </a:r>
          </a:p>
          <a:p>
            <a:r>
              <a:rPr lang="en-US" sz="3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Visual Studio;</a:t>
            </a:r>
            <a:endParaRPr lang="ru-RU" sz="3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5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Графический интерфейс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550203"/>
            <a:ext cx="7402646" cy="4791798"/>
          </a:xfrm>
        </p:spPr>
      </p:pic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6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Структура клиента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7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5815"/>
            <a:ext cx="7430658" cy="3658170"/>
          </a:xfrm>
        </p:spPr>
      </p:pic>
    </p:spTree>
    <p:extLst>
      <p:ext uri="{BB962C8B-B14F-4D97-AF65-F5344CB8AC3E}">
        <p14:creationId xmlns:p14="http://schemas.microsoft.com/office/powerpoint/2010/main" val="532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Структура сервера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8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93" y="1690689"/>
            <a:ext cx="2100036" cy="4877503"/>
          </a:xfrm>
        </p:spPr>
      </p:pic>
    </p:spTree>
    <p:extLst>
      <p:ext uri="{BB962C8B-B14F-4D97-AF65-F5344CB8AC3E}">
        <p14:creationId xmlns:p14="http://schemas.microsoft.com/office/powerpoint/2010/main" val="7613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Варианты использования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1282" y="6232971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8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50" y="1325302"/>
            <a:ext cx="5594217" cy="263652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80" y="4157753"/>
            <a:ext cx="5674595" cy="26365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6226" y="4168770"/>
            <a:ext cx="21531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Добавление</a:t>
            </a:r>
          </a:p>
          <a:p>
            <a:r>
              <a:rPr lang="ru-RU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контакта</a:t>
            </a:r>
            <a:endParaRPr lang="ru-RU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2567" y="1325302"/>
            <a:ext cx="16687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Удаление</a:t>
            </a:r>
          </a:p>
          <a:p>
            <a:r>
              <a:rPr lang="ru-RU" sz="2800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контакта</a:t>
            </a:r>
            <a:endParaRPr lang="ru-RU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54207"/>
            <a:ext cx="80439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6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102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 Light</vt:lpstr>
      <vt:lpstr>Segoe UI Semilight</vt:lpstr>
      <vt:lpstr>Тема Office</vt:lpstr>
      <vt:lpstr>Protected Video Chat</vt:lpstr>
      <vt:lpstr>Protected Video Chat</vt:lpstr>
      <vt:lpstr>Функциональные требования</vt:lpstr>
      <vt:lpstr>Нефункциональные требования</vt:lpstr>
      <vt:lpstr>Технологии разработки</vt:lpstr>
      <vt:lpstr>Графический интерфейс</vt:lpstr>
      <vt:lpstr>Структура клиента</vt:lpstr>
      <vt:lpstr>Структура сервера</vt:lpstr>
      <vt:lpstr>Варианты использования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Protected Video Chat</dc:title>
  <dc:creator>Григорий Терехов</dc:creator>
  <cp:lastModifiedBy>Григорий Терехов</cp:lastModifiedBy>
  <cp:revision>5</cp:revision>
  <dcterms:created xsi:type="dcterms:W3CDTF">2014-02-20T05:53:08Z</dcterms:created>
  <dcterms:modified xsi:type="dcterms:W3CDTF">2014-02-23T18:48:22Z</dcterms:modified>
</cp:coreProperties>
</file>