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13"/>
  </p:notesMasterIdLst>
  <p:sldIdLst>
    <p:sldId id="256" r:id="rId2"/>
    <p:sldId id="263" r:id="rId3"/>
    <p:sldId id="257" r:id="rId4"/>
    <p:sldId id="262" r:id="rId5"/>
    <p:sldId id="261" r:id="rId6"/>
    <p:sldId id="268" r:id="rId7"/>
    <p:sldId id="264" r:id="rId8"/>
    <p:sldId id="265" r:id="rId9"/>
    <p:sldId id="267" r:id="rId10"/>
    <p:sldId id="258" r:id="rId11"/>
    <p:sldId id="26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86EB855-3F01-4114-B28D-0AE3D2FDD98D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9E5C9F-EFE5-422F-B91E-061B3CCF26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951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4951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0739F3A-8880-4529-ACDD-C9D061B433B7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F4CE2F4D-3976-40B7-8625-92A868C1C7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BE02F-46C9-4AD9-82BC-B1638BC6FD46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B7429-2999-40C0-89BA-4A03ED97D6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0EA53-F0CB-46A5-B3C5-9FE4737CB9FF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2BBDA-6B23-44AA-952E-5808E1080A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7C926-CEE1-47B5-9CE6-FC5888E4581B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C799E-A130-4B95-93EB-7DC99C2129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33811-50CA-4DD2-867B-90F895B58143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53E47-4C1A-46E0-9260-7EDA64CA6C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073AA-07B9-42E4-B2C1-5E07F2F49BA2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0CEEA-6A3D-4AFD-A55C-512BEDE45C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CCA68-77E5-4ED6-BF96-93AA90AA8660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FB8DF-0619-46C9-A238-AC9F8239E9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A9F7F-8B61-4238-B52E-B9EF1568F261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2E6F2-0D13-46C6-B6A6-52F4DB5922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6F196-EE17-4FAC-9610-2A863BAF6ABC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E8A4A-2C33-4F44-94C0-02C83D853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DE2A2-E820-4BAD-8DCD-B62F79BD9AFA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90A89-2B0B-4C06-8191-E6127F4DFA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D66E0-A610-4C12-AC4B-65FB2DD3053B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B412E-1AAA-4CD6-986E-4424048474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4848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4848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848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849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B966113-116F-4D2A-A704-DD2822A8CFF4}" type="datetimeFigureOut">
              <a:rPr lang="ru-RU"/>
              <a:pPr>
                <a:defRPr/>
              </a:pPr>
              <a:t>23.12.2013</a:t>
            </a:fld>
            <a:endParaRPr lang="ru-RU"/>
          </a:p>
        </p:txBody>
      </p:sp>
      <p:sp>
        <p:nvSpPr>
          <p:cNvPr id="14849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849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29C871E-805B-499D-8862-B000AD93A2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042988" y="2781300"/>
            <a:ext cx="6400800" cy="1392238"/>
          </a:xfrm>
        </p:spPr>
        <p:txBody>
          <a:bodyPr/>
          <a:lstStyle/>
          <a:p>
            <a:pPr marL="0" indent="0" algn="r" eaLnBrk="1" hangingPunct="1">
              <a:buFont typeface="Wingdings" pitchFamily="2" charset="2"/>
              <a:buNone/>
            </a:pPr>
            <a:r>
              <a:rPr lang="ru-RU" sz="2000" smtClean="0"/>
              <a:t>ВЫПОЛНИЛИ СТУДЕНТЫ ИВТ-463:</a:t>
            </a:r>
          </a:p>
          <a:p>
            <a:pPr marL="0" indent="0" algn="r" eaLnBrk="1" hangingPunct="1">
              <a:buFont typeface="Wingdings" pitchFamily="2" charset="2"/>
              <a:buNone/>
            </a:pPr>
            <a:r>
              <a:rPr lang="ru-RU" sz="2000" smtClean="0"/>
              <a:t>КЛИМОВ А.</a:t>
            </a:r>
          </a:p>
          <a:p>
            <a:pPr marL="0" indent="0" algn="r" eaLnBrk="1" hangingPunct="1">
              <a:buFont typeface="Wingdings" pitchFamily="2" charset="2"/>
              <a:buNone/>
            </a:pPr>
            <a:r>
              <a:rPr lang="ru-RU" sz="2000" smtClean="0"/>
              <a:t>САТУРЬЯНЦ Е.</a:t>
            </a:r>
          </a:p>
          <a:p>
            <a:pPr marL="0" indent="0" algn="r" eaLnBrk="1" hangingPunct="1">
              <a:buFont typeface="Wingdings" pitchFamily="2" charset="2"/>
              <a:buNone/>
            </a:pPr>
            <a:r>
              <a:rPr lang="ru-RU" sz="2000" smtClean="0"/>
              <a:t>ФОМЕНКОВА М.</a:t>
            </a:r>
          </a:p>
        </p:txBody>
      </p:sp>
      <p:sp>
        <p:nvSpPr>
          <p:cNvPr id="14338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55650" y="765175"/>
            <a:ext cx="6629400" cy="1219200"/>
          </a:xfrm>
        </p:spPr>
        <p:txBody>
          <a:bodyPr/>
          <a:lstStyle/>
          <a:p>
            <a:pPr algn="ctr" eaLnBrk="1" hangingPunct="1"/>
            <a:r>
              <a:rPr lang="ru-RU" sz="4000" smtClean="0">
                <a:solidFill>
                  <a:srgbClr val="47534C"/>
                </a:solidFill>
              </a:rPr>
              <a:t>РЕДАКТОР </a:t>
            </a:r>
            <a:r>
              <a:rPr lang="en-US" sz="4000" smtClean="0">
                <a:solidFill>
                  <a:srgbClr val="47534C"/>
                </a:solidFill>
              </a:rPr>
              <a:t>SEQUENCE </a:t>
            </a:r>
            <a:r>
              <a:rPr lang="ru-RU" sz="4000" smtClean="0">
                <a:solidFill>
                  <a:srgbClr val="47534C"/>
                </a:solidFill>
              </a:rPr>
              <a:t>ДИАГРАММ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4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ru-RU" smtClean="0"/>
              <a:t>Итоги разработки</a:t>
            </a:r>
          </a:p>
        </p:txBody>
      </p:sp>
      <p:sp>
        <p:nvSpPr>
          <p:cNvPr id="235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2400" smtClean="0"/>
              <a:t>Добавлен недостающий функционал первого релиза</a:t>
            </a:r>
          </a:p>
          <a:p>
            <a:pPr eaLnBrk="1" hangingPunct="1"/>
            <a:r>
              <a:rPr lang="ru-RU" sz="2400" smtClean="0"/>
              <a:t>Разработана новая архитектура</a:t>
            </a:r>
          </a:p>
          <a:p>
            <a:pPr eaLnBrk="1" hangingPunct="1"/>
            <a:r>
              <a:rPr lang="ru-RU" sz="2400" smtClean="0"/>
              <a:t>Добавлена часть функционала второго релиза</a:t>
            </a:r>
          </a:p>
          <a:p>
            <a:pPr eaLnBrk="1" hangingPunct="1"/>
            <a:r>
              <a:rPr lang="ru-RU" sz="2400" smtClean="0"/>
              <a:t>Повышено качество программного продукта путем повышения функциональности, надежности и эргономичности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AutoShape 2"/>
          <p:cNvSpPr>
            <a:spLocks noGrp="1" noChangeArrowheads="1"/>
          </p:cNvSpPr>
          <p:nvPr>
            <p:ph type="title"/>
          </p:nvPr>
        </p:nvSpPr>
        <p:spPr>
          <a:xfrm>
            <a:off x="1116013" y="2420938"/>
            <a:ext cx="6781800" cy="1600200"/>
          </a:xfrm>
        </p:spPr>
        <p:txBody>
          <a:bodyPr/>
          <a:lstStyle/>
          <a:p>
            <a:pPr eaLnBrk="1" hangingPunct="1"/>
            <a:r>
              <a:rPr lang="ru-RU" smtClean="0"/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61350" cy="1039812"/>
          </a:xfrm>
        </p:spPr>
        <p:txBody>
          <a:bodyPr/>
          <a:lstStyle/>
          <a:p>
            <a:pPr eaLnBrk="1" hangingPunct="1"/>
            <a:r>
              <a:rPr lang="ru-RU" smtClean="0"/>
              <a:t>Объект проектирования</a:t>
            </a:r>
          </a:p>
        </p:txBody>
      </p:sp>
      <p:pic>
        <p:nvPicPr>
          <p:cNvPr id="15362" name="Picture 4" descr="Снимо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1125538"/>
            <a:ext cx="6985000" cy="554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4"/>
          <p:cNvSpPr>
            <a:spLocks noGrp="1"/>
          </p:cNvSpPr>
          <p:nvPr>
            <p:ph type="title"/>
          </p:nvPr>
        </p:nvSpPr>
        <p:spPr>
          <a:xfrm>
            <a:off x="882650" y="836613"/>
            <a:ext cx="8261350" cy="1039812"/>
          </a:xfrm>
        </p:spPr>
        <p:txBody>
          <a:bodyPr anchor="ctr"/>
          <a:lstStyle/>
          <a:p>
            <a:pPr eaLnBrk="1" hangingPunct="1"/>
            <a:r>
              <a:rPr lang="ru-RU" smtClean="0"/>
              <a:t>Цели первого релиза</a:t>
            </a:r>
          </a:p>
        </p:txBody>
      </p:sp>
      <p:sp>
        <p:nvSpPr>
          <p:cNvPr id="16386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smtClean="0"/>
              <a:t>Целью первого релиза было сокращение временных затрат диаграмм последовательности, используя ограниченный набор элементов предназначенных для данного вида диаграмм.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 smtClean="0"/>
              <a:t>Задачи: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1. Анализ предметной области.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2. Выбрать технологии программирования.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3. Распределить роли в команде.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4. Общение с заказчиком, с целью согласования требований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5.Реализовать программный продукт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6. Провести тестирование, отладку и внедрение программного продукта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7.Разработка технической документации.</a:t>
            </a:r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AutoShape 2"/>
          <p:cNvSpPr>
            <a:spLocks noGrp="1" noChangeArrowheads="1"/>
          </p:cNvSpPr>
          <p:nvPr>
            <p:ph type="title"/>
          </p:nvPr>
        </p:nvSpPr>
        <p:spPr>
          <a:xfrm>
            <a:off x="684213" y="765175"/>
            <a:ext cx="8261350" cy="1039813"/>
          </a:xfrm>
        </p:spPr>
        <p:txBody>
          <a:bodyPr/>
          <a:lstStyle/>
          <a:p>
            <a:pPr eaLnBrk="1" hangingPunct="1"/>
            <a:r>
              <a:rPr lang="ru-RU" sz="3200" smtClean="0"/>
              <a:t>Исправленные ошибки первого релиза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mtClean="0"/>
              <a:t>Линия жизни привязана к верхней границе рабочего поля и перемещаются только по горизонтали</a:t>
            </a:r>
          </a:p>
          <a:p>
            <a:pPr marL="571500" indent="-5715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mtClean="0"/>
              <a:t>Фокус привязан к линии жизни и перемещается только по вертикали</a:t>
            </a:r>
          </a:p>
          <a:p>
            <a:pPr marL="571500" indent="-5715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mtClean="0"/>
              <a:t>Комментарий соответствует стандарту</a:t>
            </a:r>
          </a:p>
          <a:p>
            <a:pPr marL="571500" indent="-571500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mtClean="0"/>
              <a:t>Сообщения привязаны к фокусам  и имеют подпись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4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ru-RU" smtClean="0"/>
              <a:t>Цели второго релиза</a:t>
            </a:r>
          </a:p>
        </p:txBody>
      </p:sp>
      <p:sp>
        <p:nvSpPr>
          <p:cNvPr id="1843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11207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Целью второго релиза является расширение функционала программного продукта и удовлетворение требований первого релиза</a:t>
            </a:r>
          </a:p>
        </p:txBody>
      </p:sp>
      <p:sp>
        <p:nvSpPr>
          <p:cNvPr id="18435" name="Rectangle 6"/>
          <p:cNvSpPr>
            <a:spLocks/>
          </p:cNvSpPr>
          <p:nvPr/>
        </p:nvSpPr>
        <p:spPr bwMode="auto">
          <a:xfrm>
            <a:off x="539750" y="3429000"/>
            <a:ext cx="8229600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</a:pPr>
            <a:r>
              <a:rPr lang="ru-RU" sz="2800"/>
              <a:t>Задача: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–"/>
            </a:pPr>
            <a:r>
              <a:rPr lang="ru-RU" sz="2400"/>
              <a:t>1. Согласовать новые требования с заказчиком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–"/>
            </a:pPr>
            <a:r>
              <a:rPr lang="ru-RU" sz="2400"/>
              <a:t>2. Адаптировать архитектуру программы под требования второго релиза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75000"/>
              <a:buFontTx/>
              <a:buChar char="–"/>
            </a:pPr>
            <a:r>
              <a:rPr lang="ru-RU" sz="2400"/>
              <a:t>3. Реализовать продукт удовлетворяющий новым требованиям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AutoShape 2"/>
          <p:cNvSpPr>
            <a:spLocks noGrp="1" noChangeArrowheads="1"/>
          </p:cNvSpPr>
          <p:nvPr>
            <p:ph type="title"/>
          </p:nvPr>
        </p:nvSpPr>
        <p:spPr>
          <a:xfrm>
            <a:off x="684213" y="549275"/>
            <a:ext cx="7924800" cy="1143000"/>
          </a:xfrm>
        </p:spPr>
        <p:txBody>
          <a:bodyPr/>
          <a:lstStyle/>
          <a:p>
            <a:pPr eaLnBrk="1" hangingPunct="1"/>
            <a:r>
              <a:rPr lang="ru-RU" sz="3200" smtClean="0"/>
              <a:t>Концептуальная диаграмма классов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373562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19459" name="Picture 8" descr="Безымянны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773238"/>
            <a:ext cx="8497888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Распределение ролей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/>
              <a:t>Бепари Барун – написание ТЗ по ГОСТ 19</a:t>
            </a:r>
          </a:p>
          <a:p>
            <a:pPr eaLnBrk="1" hangingPunct="1">
              <a:lnSpc>
                <a:spcPct val="90000"/>
              </a:lnSpc>
            </a:pPr>
            <a:endParaRPr lang="ru-RU" smtClean="0"/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Климов Артём – архитектор, программист.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Сатурьянц Егор – тестировщик, программист, внедренец</a:t>
            </a:r>
          </a:p>
          <a:p>
            <a:pPr eaLnBrk="1" hangingPunct="1">
              <a:lnSpc>
                <a:spcPct val="90000"/>
              </a:lnSpc>
            </a:pPr>
            <a:endParaRPr lang="ru-RU" smtClean="0"/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Фоменкова Марина – программист, техрайтер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Функциональные требования и результат реализации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z="3200" smtClean="0"/>
              <a:t>Добавление вкладок</a:t>
            </a:r>
          </a:p>
          <a:p>
            <a:pPr eaLnBrk="1" hangingPunct="1"/>
            <a:r>
              <a:rPr lang="ru-RU" sz="3200" smtClean="0"/>
              <a:t>Водяной знак</a:t>
            </a:r>
          </a:p>
          <a:p>
            <a:pPr eaLnBrk="1" hangingPunct="1"/>
            <a:r>
              <a:rPr lang="ru-RU" sz="3200" smtClean="0"/>
              <a:t>Сохранение в проект</a:t>
            </a:r>
          </a:p>
          <a:p>
            <a:pPr eaLnBrk="1" hangingPunct="1"/>
            <a:endParaRPr lang="ru-RU" sz="3200" smtClean="0"/>
          </a:p>
          <a:p>
            <a:pPr eaLnBrk="1" hangingPunct="1"/>
            <a:r>
              <a:rPr lang="ru-RU" sz="3200" smtClean="0"/>
              <a:t>Копировать/вставить</a:t>
            </a:r>
          </a:p>
          <a:p>
            <a:pPr eaLnBrk="1" hangingPunct="1"/>
            <a:r>
              <a:rPr lang="ru-RU" sz="3200" smtClean="0"/>
              <a:t>Автосохранение</a:t>
            </a:r>
          </a:p>
          <a:p>
            <a:pPr eaLnBrk="1" hangingPunct="1"/>
            <a:endParaRPr lang="ru-RU" sz="2600" smtClean="0"/>
          </a:p>
          <a:p>
            <a:pPr eaLnBrk="1" hangingPunct="1"/>
            <a:endParaRPr lang="ru-RU" smtClean="0"/>
          </a:p>
        </p:txBody>
      </p:sp>
      <p:pic>
        <p:nvPicPr>
          <p:cNvPr id="17" name="Picture 3" descr="C:\Users\Admin\Desktop\презентация\w256h2561339405847Delete25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5373688"/>
            <a:ext cx="5699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" descr="C:\Users\Admin\Desktop\презентация\w256h2561339405847Delete25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4652963"/>
            <a:ext cx="5699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Users\Admin\Desktop\презентация\галочка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3573463"/>
            <a:ext cx="7429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C:\Users\Admin\Desktop\презентация\галочка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2420938"/>
            <a:ext cx="7429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C:\Users\Admin\Desktop\презентация\галочка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9700" y="2997200"/>
            <a:ext cx="74295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Распределение работ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205038"/>
            <a:ext cx="8229600" cy="4373562"/>
          </a:xfrm>
        </p:spPr>
        <p:txBody>
          <a:bodyPr/>
          <a:lstStyle/>
          <a:p>
            <a:pPr eaLnBrk="1" hangingPunct="1"/>
            <a:r>
              <a:rPr lang="ru-RU" sz="2400" smtClean="0"/>
              <a:t>Климов Артём – разработка новой архитектуры, поведения и стилей элементов</a:t>
            </a:r>
          </a:p>
          <a:p>
            <a:pPr eaLnBrk="1" hangingPunct="1"/>
            <a:endParaRPr lang="ru-RU" sz="2400" smtClean="0"/>
          </a:p>
          <a:p>
            <a:pPr eaLnBrk="1" hangingPunct="1"/>
            <a:r>
              <a:rPr lang="ru-RU" sz="2400" smtClean="0"/>
              <a:t>Сатурьянц Егор – разработка вкладок, тестирование и графический интерфейс</a:t>
            </a:r>
          </a:p>
          <a:p>
            <a:pPr eaLnBrk="1" hangingPunct="1"/>
            <a:endParaRPr lang="ru-RU" sz="2400" smtClean="0"/>
          </a:p>
          <a:p>
            <a:pPr eaLnBrk="1" hangingPunct="1"/>
            <a:r>
              <a:rPr lang="ru-RU" sz="2400" smtClean="0"/>
              <a:t>Фоменкова Марина – реализация функции сохранения и загрузки для новой архитектуры, реализация функции сохранения картинки с водяным знаком и сохранения проекта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251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Wingdings</vt:lpstr>
      <vt:lpstr>Calibri</vt:lpstr>
      <vt:lpstr>Times New Roman</vt:lpstr>
      <vt:lpstr>Капсулы</vt:lpstr>
      <vt:lpstr>Капсулы</vt:lpstr>
      <vt:lpstr>РЕДАКТОР SEQUENCE ДИАГРАММ</vt:lpstr>
      <vt:lpstr>Объект проектирования</vt:lpstr>
      <vt:lpstr>Цели первого релиза</vt:lpstr>
      <vt:lpstr>Исправленные ошибки первого релиза</vt:lpstr>
      <vt:lpstr>Цели второго релиза</vt:lpstr>
      <vt:lpstr>Концептуальная диаграмма классов</vt:lpstr>
      <vt:lpstr>Распределение ролей</vt:lpstr>
      <vt:lpstr>Функциональные требования и результат реализации</vt:lpstr>
      <vt:lpstr>Распределение работ</vt:lpstr>
      <vt:lpstr>Итоги разработки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1</cp:lastModifiedBy>
  <cp:revision>7</cp:revision>
  <dcterms:created xsi:type="dcterms:W3CDTF">2013-12-19T19:35:56Z</dcterms:created>
  <dcterms:modified xsi:type="dcterms:W3CDTF">2013-12-23T11:15:58Z</dcterms:modified>
</cp:coreProperties>
</file>