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74" r:id="rId3"/>
    <p:sldId id="259" r:id="rId4"/>
    <p:sldId id="273" r:id="rId5"/>
    <p:sldId id="275" r:id="rId6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44" autoAdjust="0"/>
    <p:restoredTop sz="93969" autoAdjust="0"/>
  </p:normalViewPr>
  <p:slideViewPr>
    <p:cSldViewPr>
      <p:cViewPr varScale="1">
        <p:scale>
          <a:sx n="68" d="100"/>
          <a:sy n="68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D8DD38-6ADA-4A8D-9F65-3F193DB1E879}" type="doc">
      <dgm:prSet loTypeId="urn:microsoft.com/office/officeart/2005/8/layout/venn2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2492185-2B23-4D03-AFE7-ACE24CD40283}">
      <dgm:prSet phldrT="[Text]"/>
      <dgm:spPr/>
      <dgm:t>
        <a:bodyPr/>
        <a:lstStyle/>
        <a:p>
          <a:pPr algn="ctr"/>
          <a:r>
            <a:rPr lang="en-US" dirty="0"/>
            <a:t>Images on the web</a:t>
          </a:r>
        </a:p>
      </dgm:t>
    </dgm:pt>
    <dgm:pt modelId="{080F0BC8-F05B-4D92-85ED-64E643BCCD70}" type="parTrans" cxnId="{B5C72F2F-DABB-4161-A3C4-17901BB48E8B}">
      <dgm:prSet/>
      <dgm:spPr/>
      <dgm:t>
        <a:bodyPr/>
        <a:lstStyle/>
        <a:p>
          <a:pPr algn="ctr"/>
          <a:endParaRPr lang="en-US"/>
        </a:p>
      </dgm:t>
    </dgm:pt>
    <dgm:pt modelId="{6E0BA301-8581-4387-9304-8E1CD5277DBC}" type="sibTrans" cxnId="{B5C72F2F-DABB-4161-A3C4-17901BB48E8B}">
      <dgm:prSet/>
      <dgm:spPr/>
      <dgm:t>
        <a:bodyPr/>
        <a:lstStyle/>
        <a:p>
          <a:pPr algn="ctr"/>
          <a:endParaRPr lang="en-US"/>
        </a:p>
      </dgm:t>
    </dgm:pt>
    <dgm:pt modelId="{64A8DC3A-DC2C-4675-8CB0-8BC339AF2109}">
      <dgm:prSet phldrT="[Text]"/>
      <dgm:spPr/>
      <dgm:t>
        <a:bodyPr/>
        <a:lstStyle/>
        <a:p>
          <a:pPr algn="ctr"/>
          <a:r>
            <a:rPr lang="en-US" dirty="0"/>
            <a:t>Search engines</a:t>
          </a:r>
        </a:p>
      </dgm:t>
    </dgm:pt>
    <dgm:pt modelId="{C4DE2228-DF61-4746-B6E9-D5E1838EDCCF}" type="parTrans" cxnId="{3F8D59B4-05FC-460F-B902-E3C0DB7E7D10}">
      <dgm:prSet/>
      <dgm:spPr/>
      <dgm:t>
        <a:bodyPr/>
        <a:lstStyle/>
        <a:p>
          <a:pPr algn="ctr"/>
          <a:endParaRPr lang="en-US"/>
        </a:p>
      </dgm:t>
    </dgm:pt>
    <dgm:pt modelId="{E6DEFBFF-45C2-4CD5-A41D-74ED97B9D37D}" type="sibTrans" cxnId="{3F8D59B4-05FC-460F-B902-E3C0DB7E7D10}">
      <dgm:prSet/>
      <dgm:spPr/>
      <dgm:t>
        <a:bodyPr/>
        <a:lstStyle/>
        <a:p>
          <a:pPr algn="ctr"/>
          <a:endParaRPr lang="en-US"/>
        </a:p>
      </dgm:t>
    </dgm:pt>
    <dgm:pt modelId="{5C218874-FAAA-4248-B106-BD7A3328A927}">
      <dgm:prSet phldrT="[Text]" custT="1"/>
      <dgm:spPr/>
      <dgm:t>
        <a:bodyPr/>
        <a:lstStyle/>
        <a:p>
          <a:pPr algn="ctr"/>
          <a:r>
            <a:rPr lang="en-US" sz="1400" b="1" i="0" dirty="0"/>
            <a:t>Web Image Snatcher</a:t>
          </a:r>
        </a:p>
      </dgm:t>
    </dgm:pt>
    <dgm:pt modelId="{564B40D9-F3B8-413D-9242-628707DCF88E}" type="parTrans" cxnId="{E8C0C917-7790-4D6F-BE9E-DD61ED80EE36}">
      <dgm:prSet/>
      <dgm:spPr/>
      <dgm:t>
        <a:bodyPr/>
        <a:lstStyle/>
        <a:p>
          <a:pPr algn="ctr"/>
          <a:endParaRPr lang="en-US"/>
        </a:p>
      </dgm:t>
    </dgm:pt>
    <dgm:pt modelId="{CDDC83EC-5E4B-4678-B54A-3C6BAF6B03C7}" type="sibTrans" cxnId="{E8C0C917-7790-4D6F-BE9E-DD61ED80EE36}">
      <dgm:prSet/>
      <dgm:spPr/>
      <dgm:t>
        <a:bodyPr/>
        <a:lstStyle/>
        <a:p>
          <a:pPr algn="ctr"/>
          <a:endParaRPr lang="en-US"/>
        </a:p>
      </dgm:t>
    </dgm:pt>
    <dgm:pt modelId="{8CBE5182-0444-438D-B7D9-C78C113CC82B}">
      <dgm:prSet phldrT="[Text]"/>
      <dgm:spPr/>
      <dgm:t>
        <a:bodyPr/>
        <a:lstStyle/>
        <a:p>
          <a:pPr algn="ctr"/>
          <a:r>
            <a:rPr lang="en-US"/>
            <a:t>End User</a:t>
          </a:r>
        </a:p>
      </dgm:t>
    </dgm:pt>
    <dgm:pt modelId="{A6FCDE58-C980-468D-84CE-57D7AB85D75E}" type="parTrans" cxnId="{268A82C5-6F08-458D-88B5-B4DB6410E7A2}">
      <dgm:prSet/>
      <dgm:spPr/>
      <dgm:t>
        <a:bodyPr/>
        <a:lstStyle/>
        <a:p>
          <a:pPr algn="ctr"/>
          <a:endParaRPr lang="en-US"/>
        </a:p>
      </dgm:t>
    </dgm:pt>
    <dgm:pt modelId="{43FFFE34-2356-4108-BC75-AE9CA8E01DFB}" type="sibTrans" cxnId="{268A82C5-6F08-458D-88B5-B4DB6410E7A2}">
      <dgm:prSet/>
      <dgm:spPr/>
      <dgm:t>
        <a:bodyPr/>
        <a:lstStyle/>
        <a:p>
          <a:pPr algn="ctr"/>
          <a:endParaRPr lang="en-US"/>
        </a:p>
      </dgm:t>
    </dgm:pt>
    <dgm:pt modelId="{FE5A1478-46BC-40F8-8A2F-A7F7BB5103F1}" type="pres">
      <dgm:prSet presAssocID="{79D8DD38-6ADA-4A8D-9F65-3F193DB1E87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30A309-067B-4A7B-B721-DBB05286853D}" type="pres">
      <dgm:prSet presAssocID="{79D8DD38-6ADA-4A8D-9F65-3F193DB1E879}" presName="comp1" presStyleCnt="0"/>
      <dgm:spPr/>
    </dgm:pt>
    <dgm:pt modelId="{FEA77698-81C0-4548-9FCA-DA3CFA8D66B9}" type="pres">
      <dgm:prSet presAssocID="{79D8DD38-6ADA-4A8D-9F65-3F193DB1E879}" presName="circle1" presStyleLbl="node1" presStyleIdx="0" presStyleCnt="4"/>
      <dgm:spPr/>
      <dgm:t>
        <a:bodyPr/>
        <a:lstStyle/>
        <a:p>
          <a:endParaRPr lang="en-US"/>
        </a:p>
      </dgm:t>
    </dgm:pt>
    <dgm:pt modelId="{DBA3D390-1DBE-42F3-BBC2-A3A92B401463}" type="pres">
      <dgm:prSet presAssocID="{79D8DD38-6ADA-4A8D-9F65-3F193DB1E879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0F092-ABDD-4AE2-8A4F-C8AB28325AE3}" type="pres">
      <dgm:prSet presAssocID="{79D8DD38-6ADA-4A8D-9F65-3F193DB1E879}" presName="comp2" presStyleCnt="0"/>
      <dgm:spPr/>
    </dgm:pt>
    <dgm:pt modelId="{30B4350B-448D-4544-8A3D-F841F1C7E8F8}" type="pres">
      <dgm:prSet presAssocID="{79D8DD38-6ADA-4A8D-9F65-3F193DB1E879}" presName="circle2" presStyleLbl="node1" presStyleIdx="1" presStyleCnt="4"/>
      <dgm:spPr/>
      <dgm:t>
        <a:bodyPr/>
        <a:lstStyle/>
        <a:p>
          <a:endParaRPr lang="en-US"/>
        </a:p>
      </dgm:t>
    </dgm:pt>
    <dgm:pt modelId="{92FFA19E-3412-4E0F-A304-D61E439AE214}" type="pres">
      <dgm:prSet presAssocID="{79D8DD38-6ADA-4A8D-9F65-3F193DB1E879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38CCC7-E495-4A54-8C21-BCC71FACD027}" type="pres">
      <dgm:prSet presAssocID="{79D8DD38-6ADA-4A8D-9F65-3F193DB1E879}" presName="comp3" presStyleCnt="0"/>
      <dgm:spPr/>
    </dgm:pt>
    <dgm:pt modelId="{E9D656BB-9C60-4479-92E3-0181739FF3A2}" type="pres">
      <dgm:prSet presAssocID="{79D8DD38-6ADA-4A8D-9F65-3F193DB1E879}" presName="circle3" presStyleLbl="node1" presStyleIdx="2" presStyleCnt="4"/>
      <dgm:spPr/>
      <dgm:t>
        <a:bodyPr/>
        <a:lstStyle/>
        <a:p>
          <a:endParaRPr lang="en-US"/>
        </a:p>
      </dgm:t>
    </dgm:pt>
    <dgm:pt modelId="{96FD66B8-6091-44F7-A45A-8DE7BCBF85CC}" type="pres">
      <dgm:prSet presAssocID="{79D8DD38-6ADA-4A8D-9F65-3F193DB1E879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158F74-DC9E-45B9-B34B-1CE413380A5E}" type="pres">
      <dgm:prSet presAssocID="{79D8DD38-6ADA-4A8D-9F65-3F193DB1E879}" presName="comp4" presStyleCnt="0"/>
      <dgm:spPr/>
    </dgm:pt>
    <dgm:pt modelId="{18E27A9A-71C6-40D6-B024-EEC78B4FAB87}" type="pres">
      <dgm:prSet presAssocID="{79D8DD38-6ADA-4A8D-9F65-3F193DB1E879}" presName="circle4" presStyleLbl="node1" presStyleIdx="3" presStyleCnt="4"/>
      <dgm:spPr/>
      <dgm:t>
        <a:bodyPr/>
        <a:lstStyle/>
        <a:p>
          <a:endParaRPr lang="en-US"/>
        </a:p>
      </dgm:t>
    </dgm:pt>
    <dgm:pt modelId="{4BFFD0CB-FF2C-4753-BAC0-0BA9ECF98E8E}" type="pres">
      <dgm:prSet presAssocID="{79D8DD38-6ADA-4A8D-9F65-3F193DB1E879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DB1E01-9566-492F-90B2-862BBE883B34}" type="presOf" srcId="{8CBE5182-0444-438D-B7D9-C78C113CC82B}" destId="{4BFFD0CB-FF2C-4753-BAC0-0BA9ECF98E8E}" srcOrd="1" destOrd="0" presId="urn:microsoft.com/office/officeart/2005/8/layout/venn2"/>
    <dgm:cxn modelId="{268A82C5-6F08-458D-88B5-B4DB6410E7A2}" srcId="{79D8DD38-6ADA-4A8D-9F65-3F193DB1E879}" destId="{8CBE5182-0444-438D-B7D9-C78C113CC82B}" srcOrd="3" destOrd="0" parTransId="{A6FCDE58-C980-468D-84CE-57D7AB85D75E}" sibTransId="{43FFFE34-2356-4108-BC75-AE9CA8E01DFB}"/>
    <dgm:cxn modelId="{BF86052A-BFB3-4EE4-940A-4BB23FD55CD9}" type="presOf" srcId="{79D8DD38-6ADA-4A8D-9F65-3F193DB1E879}" destId="{FE5A1478-46BC-40F8-8A2F-A7F7BB5103F1}" srcOrd="0" destOrd="0" presId="urn:microsoft.com/office/officeart/2005/8/layout/venn2"/>
    <dgm:cxn modelId="{6A7A81BC-7936-4790-9B9F-1555AE053136}" type="presOf" srcId="{64A8DC3A-DC2C-4675-8CB0-8BC339AF2109}" destId="{30B4350B-448D-4544-8A3D-F841F1C7E8F8}" srcOrd="0" destOrd="0" presId="urn:microsoft.com/office/officeart/2005/8/layout/venn2"/>
    <dgm:cxn modelId="{D2E94E68-E676-4FC3-8DF9-5B2416E2E01D}" type="presOf" srcId="{8CBE5182-0444-438D-B7D9-C78C113CC82B}" destId="{18E27A9A-71C6-40D6-B024-EEC78B4FAB87}" srcOrd="0" destOrd="0" presId="urn:microsoft.com/office/officeart/2005/8/layout/venn2"/>
    <dgm:cxn modelId="{7F59C5F8-2839-49D8-8939-75D45429D5DD}" type="presOf" srcId="{64A8DC3A-DC2C-4675-8CB0-8BC339AF2109}" destId="{92FFA19E-3412-4E0F-A304-D61E439AE214}" srcOrd="1" destOrd="0" presId="urn:microsoft.com/office/officeart/2005/8/layout/venn2"/>
    <dgm:cxn modelId="{9ADAFB99-9D4A-431E-830B-1DD04D0FD7EE}" type="presOf" srcId="{5C218874-FAAA-4248-B106-BD7A3328A927}" destId="{96FD66B8-6091-44F7-A45A-8DE7BCBF85CC}" srcOrd="1" destOrd="0" presId="urn:microsoft.com/office/officeart/2005/8/layout/venn2"/>
    <dgm:cxn modelId="{EABD53A1-312C-4E27-8B25-741513742CDD}" type="presOf" srcId="{32492185-2B23-4D03-AFE7-ACE24CD40283}" destId="{FEA77698-81C0-4548-9FCA-DA3CFA8D66B9}" srcOrd="0" destOrd="0" presId="urn:microsoft.com/office/officeart/2005/8/layout/venn2"/>
    <dgm:cxn modelId="{B5C72F2F-DABB-4161-A3C4-17901BB48E8B}" srcId="{79D8DD38-6ADA-4A8D-9F65-3F193DB1E879}" destId="{32492185-2B23-4D03-AFE7-ACE24CD40283}" srcOrd="0" destOrd="0" parTransId="{080F0BC8-F05B-4D92-85ED-64E643BCCD70}" sibTransId="{6E0BA301-8581-4387-9304-8E1CD5277DBC}"/>
    <dgm:cxn modelId="{3F8D59B4-05FC-460F-B902-E3C0DB7E7D10}" srcId="{79D8DD38-6ADA-4A8D-9F65-3F193DB1E879}" destId="{64A8DC3A-DC2C-4675-8CB0-8BC339AF2109}" srcOrd="1" destOrd="0" parTransId="{C4DE2228-DF61-4746-B6E9-D5E1838EDCCF}" sibTransId="{E6DEFBFF-45C2-4CD5-A41D-74ED97B9D37D}"/>
    <dgm:cxn modelId="{15F9A24D-2055-4A3F-8527-6FF811C56334}" type="presOf" srcId="{5C218874-FAAA-4248-B106-BD7A3328A927}" destId="{E9D656BB-9C60-4479-92E3-0181739FF3A2}" srcOrd="0" destOrd="0" presId="urn:microsoft.com/office/officeart/2005/8/layout/venn2"/>
    <dgm:cxn modelId="{E8C0C917-7790-4D6F-BE9E-DD61ED80EE36}" srcId="{79D8DD38-6ADA-4A8D-9F65-3F193DB1E879}" destId="{5C218874-FAAA-4248-B106-BD7A3328A927}" srcOrd="2" destOrd="0" parTransId="{564B40D9-F3B8-413D-9242-628707DCF88E}" sibTransId="{CDDC83EC-5E4B-4678-B54A-3C6BAF6B03C7}"/>
    <dgm:cxn modelId="{D136EACD-FD16-41AD-A59F-5CD6C4A48904}" type="presOf" srcId="{32492185-2B23-4D03-AFE7-ACE24CD40283}" destId="{DBA3D390-1DBE-42F3-BBC2-A3A92B401463}" srcOrd="1" destOrd="0" presId="urn:microsoft.com/office/officeart/2005/8/layout/venn2"/>
    <dgm:cxn modelId="{93C5716F-4F32-48E3-9687-F364CB3FC800}" type="presParOf" srcId="{FE5A1478-46BC-40F8-8A2F-A7F7BB5103F1}" destId="{E830A309-067B-4A7B-B721-DBB05286853D}" srcOrd="0" destOrd="0" presId="urn:microsoft.com/office/officeart/2005/8/layout/venn2"/>
    <dgm:cxn modelId="{C5BCA3BF-4A70-4C47-AF27-AF10C8484377}" type="presParOf" srcId="{E830A309-067B-4A7B-B721-DBB05286853D}" destId="{FEA77698-81C0-4548-9FCA-DA3CFA8D66B9}" srcOrd="0" destOrd="0" presId="urn:microsoft.com/office/officeart/2005/8/layout/venn2"/>
    <dgm:cxn modelId="{D832A28C-7D08-41B0-94FA-467E25E34B36}" type="presParOf" srcId="{E830A309-067B-4A7B-B721-DBB05286853D}" destId="{DBA3D390-1DBE-42F3-BBC2-A3A92B401463}" srcOrd="1" destOrd="0" presId="urn:microsoft.com/office/officeart/2005/8/layout/venn2"/>
    <dgm:cxn modelId="{E4073326-A8F2-4142-9471-B8F047F0109C}" type="presParOf" srcId="{FE5A1478-46BC-40F8-8A2F-A7F7BB5103F1}" destId="{BE50F092-ABDD-4AE2-8A4F-C8AB28325AE3}" srcOrd="1" destOrd="0" presId="urn:microsoft.com/office/officeart/2005/8/layout/venn2"/>
    <dgm:cxn modelId="{5D5A55DC-8863-444A-B824-BAC2D23F96BC}" type="presParOf" srcId="{BE50F092-ABDD-4AE2-8A4F-C8AB28325AE3}" destId="{30B4350B-448D-4544-8A3D-F841F1C7E8F8}" srcOrd="0" destOrd="0" presId="urn:microsoft.com/office/officeart/2005/8/layout/venn2"/>
    <dgm:cxn modelId="{2A3F51A4-EF15-4DAF-AA58-7B5EFEAAF133}" type="presParOf" srcId="{BE50F092-ABDD-4AE2-8A4F-C8AB28325AE3}" destId="{92FFA19E-3412-4E0F-A304-D61E439AE214}" srcOrd="1" destOrd="0" presId="urn:microsoft.com/office/officeart/2005/8/layout/venn2"/>
    <dgm:cxn modelId="{0189F7EF-48F2-4218-A194-CBCB87A79AB2}" type="presParOf" srcId="{FE5A1478-46BC-40F8-8A2F-A7F7BB5103F1}" destId="{6538CCC7-E495-4A54-8C21-BCC71FACD027}" srcOrd="2" destOrd="0" presId="urn:microsoft.com/office/officeart/2005/8/layout/venn2"/>
    <dgm:cxn modelId="{51D53606-2F47-4832-906E-A0BA443EA2C2}" type="presParOf" srcId="{6538CCC7-E495-4A54-8C21-BCC71FACD027}" destId="{E9D656BB-9C60-4479-92E3-0181739FF3A2}" srcOrd="0" destOrd="0" presId="urn:microsoft.com/office/officeart/2005/8/layout/venn2"/>
    <dgm:cxn modelId="{78E51585-0FDE-4FF9-B215-463DE6B55619}" type="presParOf" srcId="{6538CCC7-E495-4A54-8C21-BCC71FACD027}" destId="{96FD66B8-6091-44F7-A45A-8DE7BCBF85CC}" srcOrd="1" destOrd="0" presId="urn:microsoft.com/office/officeart/2005/8/layout/venn2"/>
    <dgm:cxn modelId="{FDF281C0-F679-4848-88CC-04ECBE2F034F}" type="presParOf" srcId="{FE5A1478-46BC-40F8-8A2F-A7F7BB5103F1}" destId="{82158F74-DC9E-45B9-B34B-1CE413380A5E}" srcOrd="3" destOrd="0" presId="urn:microsoft.com/office/officeart/2005/8/layout/venn2"/>
    <dgm:cxn modelId="{E2670114-F2AA-4381-9B1C-F15A67B88860}" type="presParOf" srcId="{82158F74-DC9E-45B9-B34B-1CE413380A5E}" destId="{18E27A9A-71C6-40D6-B024-EEC78B4FAB87}" srcOrd="0" destOrd="0" presId="urn:microsoft.com/office/officeart/2005/8/layout/venn2"/>
    <dgm:cxn modelId="{4FE258A5-7006-40D4-BFC0-2FE97F993564}" type="presParOf" srcId="{82158F74-DC9E-45B9-B34B-1CE413380A5E}" destId="{4BFFD0CB-FF2C-4753-BAC0-0BA9ECF98E8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A77698-81C0-4548-9FCA-DA3CFA8D66B9}">
      <dsp:nvSpPr>
        <dsp:cNvPr id="0" name=""/>
        <dsp:cNvSpPr/>
      </dsp:nvSpPr>
      <dsp:spPr>
        <a:xfrm>
          <a:off x="95010" y="0"/>
          <a:ext cx="4000980" cy="400098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Images on the web</a:t>
          </a:r>
        </a:p>
      </dsp:txBody>
      <dsp:txXfrm>
        <a:off x="1536162" y="200048"/>
        <a:ext cx="1118674" cy="600147"/>
      </dsp:txXfrm>
    </dsp:sp>
    <dsp:sp modelId="{30B4350B-448D-4544-8A3D-F841F1C7E8F8}">
      <dsp:nvSpPr>
        <dsp:cNvPr id="0" name=""/>
        <dsp:cNvSpPr/>
      </dsp:nvSpPr>
      <dsp:spPr>
        <a:xfrm>
          <a:off x="495108" y="800195"/>
          <a:ext cx="3200784" cy="320078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Search engines</a:t>
          </a:r>
        </a:p>
      </dsp:txBody>
      <dsp:txXfrm>
        <a:off x="1536162" y="992243"/>
        <a:ext cx="1118674" cy="576141"/>
      </dsp:txXfrm>
    </dsp:sp>
    <dsp:sp modelId="{E9D656BB-9C60-4479-92E3-0181739FF3A2}">
      <dsp:nvSpPr>
        <dsp:cNvPr id="0" name=""/>
        <dsp:cNvSpPr/>
      </dsp:nvSpPr>
      <dsp:spPr>
        <a:xfrm>
          <a:off x="895206" y="1600391"/>
          <a:ext cx="2400588" cy="240058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0" kern="1200" dirty="0"/>
            <a:t>Web Image Snatcher</a:t>
          </a:r>
        </a:p>
      </dsp:txBody>
      <dsp:txXfrm>
        <a:off x="1536162" y="1780436"/>
        <a:ext cx="1118674" cy="540132"/>
      </dsp:txXfrm>
    </dsp:sp>
    <dsp:sp modelId="{18E27A9A-71C6-40D6-B024-EEC78B4FAB87}">
      <dsp:nvSpPr>
        <dsp:cNvPr id="0" name=""/>
        <dsp:cNvSpPr/>
      </dsp:nvSpPr>
      <dsp:spPr>
        <a:xfrm>
          <a:off x="1295304" y="2400587"/>
          <a:ext cx="1600392" cy="160039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End User</a:t>
          </a:r>
        </a:p>
      </dsp:txBody>
      <dsp:txXfrm>
        <a:off x="1529675" y="2800685"/>
        <a:ext cx="1131648" cy="800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27-Feb-11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27-Feb-11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27-Feb-11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Show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27-Feb-11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27-Feb-11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27-Feb-11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27-Feb-11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27-Feb-11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27-Feb-11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1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2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3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4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5</a:t>
            </a:r>
            <a:endParaRPr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27-Feb-11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5</a:t>
            </a:r>
            <a:endParaRPr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3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1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2</a:t>
            </a:r>
            <a:endParaRPr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4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type your question</a:t>
            </a:r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27-Feb-11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sz="4800" dirty="0" smtClean="0"/>
              <a:t>Web Image Snatcher</a:t>
            </a:r>
            <a:endParaRPr lang="en-US" sz="4800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533400" y="5334000"/>
            <a:ext cx="8098302" cy="1066800"/>
          </a:xfrm>
        </p:spPr>
        <p:txBody>
          <a:bodyPr>
            <a:normAutofit fontScale="92500" lnSpcReduction="10000"/>
          </a:bodyPr>
          <a:lstStyle>
            <a:extLst/>
          </a:lstStyle>
          <a:p>
            <a:pPr algn="ctr"/>
            <a:r>
              <a:rPr lang="he-IL" sz="2000" dirty="0" smtClean="0"/>
              <a:t>מגישים:</a:t>
            </a:r>
          </a:p>
          <a:p>
            <a:pPr algn="ctr"/>
            <a:r>
              <a:rPr lang="he-IL" sz="2000" dirty="0" smtClean="0"/>
              <a:t>יעקב (קובי) סייג 039274162</a:t>
            </a:r>
          </a:p>
          <a:p>
            <a:pPr algn="ctr"/>
            <a:r>
              <a:rPr lang="he-IL" sz="2000" dirty="0" smtClean="0"/>
              <a:t>שמחה סיימון 032667271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pPr algn="r" rtl="1"/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בואו נתחיל: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838200"/>
            <a:ext cx="8658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400" dirty="0" smtClean="0"/>
              <a:t>אתם צריכים לחפש תמונה באינטרנט ולהכניס אותה לתוך מסמך וורד?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2895600"/>
            <a:ext cx="678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צא מוורד</a:t>
            </a:r>
          </a:p>
          <a:p>
            <a:pPr algn="r" rtl="1">
              <a:buFont typeface="Arial" pitchFamily="34" charset="0"/>
              <a:buChar char="•"/>
            </a:pPr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פתח דפדפן</a:t>
            </a:r>
          </a:p>
          <a:p>
            <a:pPr algn="r" rtl="1">
              <a:buFont typeface="Arial" pitchFamily="34" charset="0"/>
              <a:buChar char="•"/>
            </a:pPr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גלוש לגוגל</a:t>
            </a:r>
          </a:p>
          <a:p>
            <a:pPr algn="r" rtl="1">
              <a:buFont typeface="Arial" pitchFamily="34" charset="0"/>
              <a:buChar char="•"/>
            </a:pPr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לחץ על קישור לגוגל תמונות</a:t>
            </a:r>
          </a:p>
          <a:p>
            <a:pPr algn="r" rtl="1">
              <a:buFont typeface="Arial" pitchFamily="34" charset="0"/>
              <a:buChar char="•"/>
            </a:pPr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הכנס מחרוזת לחיפוש</a:t>
            </a:r>
          </a:p>
          <a:p>
            <a:pPr algn="r" rtl="1">
              <a:buFont typeface="Arial" pitchFamily="34" charset="0"/>
              <a:buChar char="•"/>
            </a:pPr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מצא תמונה מתאימה</a:t>
            </a:r>
          </a:p>
          <a:p>
            <a:pPr algn="r" rtl="1">
              <a:buFont typeface="Arial" pitchFamily="34" charset="0"/>
              <a:buChar char="•"/>
            </a:pPr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פתח את הדף בו התמונה נמצאת לקבלת רזולוציה מלאה</a:t>
            </a:r>
          </a:p>
          <a:p>
            <a:pPr algn="r" rtl="1">
              <a:buFont typeface="Arial" pitchFamily="34" charset="0"/>
              <a:buChar char="•"/>
            </a:pPr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העתק התמונה לקליפבורד או שמור לדיסק המקומי</a:t>
            </a:r>
          </a:p>
          <a:p>
            <a:pPr algn="r" rtl="1">
              <a:buFont typeface="Arial" pitchFamily="34" charset="0"/>
              <a:buChar char="•"/>
            </a:pPr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חזור לוורד</a:t>
            </a:r>
          </a:p>
          <a:p>
            <a:pPr algn="r" rtl="1">
              <a:buFont typeface="Arial" pitchFamily="34" charset="0"/>
              <a:buChar char="•"/>
            </a:pPr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הדבק תמונה או יבא אותו דרך התפריטים הלא נגמרים בוורד.</a:t>
            </a:r>
          </a:p>
          <a:p>
            <a:pPr algn="r" rtl="1">
              <a:buFont typeface="Arial" pitchFamily="34" charset="0"/>
              <a:buChar char="•"/>
            </a:pPr>
            <a:endParaRPr lang="he-I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buFont typeface="Arial" pitchFamily="34" charset="0"/>
              <a:buChar char="•"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8"/>
          <p:cNvSpPr txBox="1">
            <a:spLocks/>
          </p:cNvSpPr>
          <p:nvPr/>
        </p:nvSpPr>
        <p:spPr>
          <a:xfrm>
            <a:off x="0" y="5715000"/>
            <a:ext cx="41910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extLst/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8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איזה בעסה...</a:t>
            </a:r>
            <a:endParaRPr kumimoji="0" lang="en-US" sz="4800" b="1" i="0" u="none" strike="noStrike" kern="0" cap="none" spc="0" normalizeH="0" baseline="0" noProof="0" dirty="0">
              <a:ln w="0">
                <a:solidFill>
                  <a:srgbClr val="FFFFFF"/>
                </a:solidFill>
                <a:prstDash val="solid"/>
              </a:ln>
              <a:gradFill flip="none">
                <a:gsLst>
                  <a:gs pos="40000">
                    <a:srgbClr val="FA8D3D">
                      <a:shade val="80000"/>
                    </a:srgbClr>
                  </a:gs>
                  <a:gs pos="45000">
                    <a:srgbClr val="FA8D3D">
                      <a:shade val="100000"/>
                    </a:srgbClr>
                  </a:gs>
                </a:gsLst>
                <a:lin ang="16200000"/>
              </a:gradFill>
              <a:effectLst>
                <a:outerShdw blurRad="23036" dist="23036" dir="5400000" algn="tl">
                  <a:srgbClr val="656565">
                    <a:alpha val="65000"/>
                  </a:srgbClr>
                </a:outerShdw>
                <a:reflection blurRad="12700" stA="25000" endPos="55000" dist="5000" dir="5400000" sy="-100000" algn="bl" rotWithShape="0"/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r" rtl="1"/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מה הפתרון שלנו?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0" y="1905000"/>
            <a:ext cx="8686800" cy="3352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he-IL" sz="20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תוכנה שתאפשר חיפוש וייבוא תמונות מתוך האינטרנט אל תוך מסמך אותו אנו יוצרים (</a:t>
            </a:r>
            <a:r>
              <a:rPr lang="en-US" sz="20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word, </a:t>
            </a:r>
            <a:r>
              <a:rPr lang="en-US" sz="20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powerpoint</a:t>
            </a:r>
            <a:r>
              <a:rPr lang="en-US" sz="20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</a:t>
            </a:r>
            <a:r>
              <a:rPr lang="he-IL" sz="20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 בצורה פשוטה ואינטגרלית.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2286000" y="2667000"/>
          <a:ext cx="4191000" cy="4000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24"/>
          <p:cNvSpPr txBox="1">
            <a:spLocks/>
          </p:cNvSpPr>
          <p:nvPr/>
        </p:nvSpPr>
        <p:spPr>
          <a:xfrm>
            <a:off x="0" y="6424248"/>
            <a:ext cx="3429000" cy="433752"/>
          </a:xfrm>
          <a:prstGeom prst="rect">
            <a:avLst/>
          </a:prstGeom>
        </p:spPr>
        <p:txBody>
          <a:bodyPr vert="horz" rtlCol="0" anchor="ctr">
            <a:normAutofit fontScale="55000" lnSpcReduction="20000"/>
          </a:bodyPr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rPr>
              <a:t>Web Image Snatcher</a:t>
            </a:r>
            <a:endParaRPr kumimoji="0" lang="en-US" sz="4800" b="1" i="0" u="none" strike="noStrike" kern="0" cap="none" spc="0" normalizeH="0" baseline="0" noProof="0" dirty="0">
              <a:ln w="0">
                <a:solidFill>
                  <a:srgbClr val="FFFFFF"/>
                </a:solidFill>
                <a:prstDash val="solid"/>
              </a:ln>
              <a:gradFill flip="none">
                <a:gsLst>
                  <a:gs pos="40000">
                    <a:srgbClr val="FA8D3D">
                      <a:shade val="80000"/>
                    </a:srgbClr>
                  </a:gs>
                  <a:gs pos="45000">
                    <a:srgbClr val="FA8D3D">
                      <a:shade val="100000"/>
                    </a:srgbClr>
                  </a:gs>
                </a:gsLst>
                <a:lin ang="16200000"/>
              </a:gradFill>
              <a:effectLst>
                <a:outerShdw blurRad="23036" dist="23036" dir="5400000" algn="tl">
                  <a:srgbClr val="656565">
                    <a:alpha val="65000"/>
                  </a:srgbClr>
                </a:outerShdw>
                <a:reflection blurRad="12700" stA="25000" endPos="55000" dist="5000" dir="5400000" sy="-100000" algn="bl" rotWithShape="0"/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r" rtl="1"/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איך זה עובד?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0" y="1905000"/>
            <a:ext cx="8686800" cy="23622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he-IL" sz="2000" kern="0" noProof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תוך כדי יצירת מסמך, המשתמש ילחץ על מקש קיצור דרך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he-IL" sz="20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חלון ייפתח בו יזין את הערך לחיפוש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he-IL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בחלון יוצגו תמונות מתאימות שיישלפו מתוך מנועי חיפוש שונים, עם אפשרויות סינון מתקדמות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he-IL" sz="20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ברגע שהמשתמש מוצא תמונה מתאימה, הוא "יקליק" עליה, והיא תוכנס מיד למסמך אותו הוא עורך</a:t>
            </a:r>
            <a:endParaRPr kumimoji="0" lang="he-IL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24"/>
          <p:cNvSpPr txBox="1">
            <a:spLocks/>
          </p:cNvSpPr>
          <p:nvPr/>
        </p:nvSpPr>
        <p:spPr>
          <a:xfrm>
            <a:off x="0" y="6424248"/>
            <a:ext cx="3429000" cy="433752"/>
          </a:xfrm>
          <a:prstGeom prst="rect">
            <a:avLst/>
          </a:prstGeom>
        </p:spPr>
        <p:txBody>
          <a:bodyPr vert="horz" rtlCol="0" anchor="ctr">
            <a:normAutofit fontScale="55000" lnSpcReduction="20000"/>
          </a:bodyPr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rPr>
              <a:t>Web Image Snatcher</a:t>
            </a:r>
            <a:endParaRPr kumimoji="0" lang="en-US" sz="4800" b="1" i="0" u="none" strike="noStrike" kern="0" cap="none" spc="0" normalizeH="0" baseline="0" noProof="0" dirty="0">
              <a:ln w="0">
                <a:solidFill>
                  <a:srgbClr val="FFFFFF"/>
                </a:solidFill>
                <a:prstDash val="solid"/>
              </a:ln>
              <a:gradFill flip="none">
                <a:gsLst>
                  <a:gs pos="40000">
                    <a:srgbClr val="FA8D3D">
                      <a:shade val="80000"/>
                    </a:srgbClr>
                  </a:gs>
                  <a:gs pos="45000">
                    <a:srgbClr val="FA8D3D">
                      <a:shade val="100000"/>
                    </a:srgbClr>
                  </a:gs>
                </a:gsLst>
                <a:lin ang="16200000"/>
              </a:gradFill>
              <a:effectLst>
                <a:outerShdw blurRad="23036" dist="23036" dir="5400000" algn="tl">
                  <a:srgbClr val="656565">
                    <a:alpha val="65000"/>
                  </a:srgbClr>
                </a:outerShdw>
                <a:reflection blurRad="12700" stA="25000" endPos="55000" dist="5000" dir="5400000" sy="-100000" algn="bl" rotWithShape="0"/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pic>
        <p:nvPicPr>
          <p:cNvPr id="7" name="Picture 6" descr="C:\Users\Simcha\AppData\Local\Temp\msohtmlclip1\01\clip_image001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191000"/>
            <a:ext cx="4419600" cy="2183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04800" y="1676400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 rtl="1"/>
            <a:r>
              <a:rPr lang="he-I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שאלות?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24"/>
          <p:cNvSpPr txBox="1">
            <a:spLocks/>
          </p:cNvSpPr>
          <p:nvPr/>
        </p:nvSpPr>
        <p:spPr>
          <a:xfrm>
            <a:off x="0" y="6424248"/>
            <a:ext cx="3429000" cy="433752"/>
          </a:xfrm>
          <a:prstGeom prst="rect">
            <a:avLst/>
          </a:prstGeom>
        </p:spPr>
        <p:txBody>
          <a:bodyPr vert="horz" rtlCol="0" anchor="ctr">
            <a:normAutofit fontScale="55000" lnSpcReduction="20000"/>
          </a:bodyPr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rPr>
              <a:t>Web Image Snatcher</a:t>
            </a:r>
            <a:endParaRPr kumimoji="0" lang="en-US" sz="4800" b="1" i="0" u="none" strike="noStrike" kern="0" cap="none" spc="0" normalizeH="0" baseline="0" noProof="0" dirty="0">
              <a:ln w="0">
                <a:solidFill>
                  <a:srgbClr val="FFFFFF"/>
                </a:solidFill>
                <a:prstDash val="solid"/>
              </a:ln>
              <a:gradFill flip="none">
                <a:gsLst>
                  <a:gs pos="40000">
                    <a:srgbClr val="FA8D3D">
                      <a:shade val="80000"/>
                    </a:srgbClr>
                  </a:gs>
                  <a:gs pos="45000">
                    <a:srgbClr val="FA8D3D">
                      <a:shade val="100000"/>
                    </a:srgbClr>
                  </a:gs>
                </a:gsLst>
                <a:lin ang="16200000"/>
              </a:gradFill>
              <a:effectLst>
                <a:outerShdw blurRad="23036" dist="23036" dir="5400000" algn="tl">
                  <a:srgbClr val="656565">
                    <a:alpha val="65000"/>
                  </a:srgbClr>
                </a:outerShdw>
                <a:reflection blurRad="12700" stA="25000" endPos="55000" dist="5000" dir="5400000" sy="-100000" algn="bl" rotWithShape="0"/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185</Words>
  <Application>Microsoft Office PowerPoint</Application>
  <PresentationFormat>On-screen Show (4:3)</PresentationFormat>
  <Paragraphs>36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QuizShow</vt:lpstr>
      <vt:lpstr>Web Image Snatcher</vt:lpstr>
      <vt:lpstr>בואו נתחיל:</vt:lpstr>
      <vt:lpstr>מה הפתרון שלנו?</vt:lpstr>
      <vt:lpstr>איך זה עובד?</vt:lpstr>
      <vt:lpstr>שאלות?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2011-02-27T19:54:44Z</dcterms:created>
  <dcterms:modified xsi:type="dcterms:W3CDTF">2011-02-27T20:32:40Z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