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accent5">
                <a:lumMod val="5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88D3-535E-4774-B5B5-889D1A410448}" type="datetimeFigureOut">
              <a:rPr lang="he-IL" smtClean="0"/>
              <a:pPr/>
              <a:t>ו'/חשון/תשע"א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7FD1-9058-48B8-A50A-7F73919B915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500298" y="4643446"/>
            <a:ext cx="6400800" cy="1752600"/>
          </a:xfrm>
        </p:spPr>
        <p:txBody>
          <a:bodyPr/>
          <a:lstStyle/>
          <a:p>
            <a:pPr algn="r"/>
            <a:r>
              <a:rPr lang="he-IL" b="1" dirty="0" smtClean="0">
                <a:solidFill>
                  <a:srgbClr val="002060"/>
                </a:solidFill>
              </a:rPr>
              <a:t>רועי טישלר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גלעד עמר</a:t>
            </a:r>
          </a:p>
          <a:p>
            <a:pPr algn="r"/>
            <a:r>
              <a:rPr lang="he-IL" b="1" dirty="0" smtClean="0">
                <a:solidFill>
                  <a:srgbClr val="002060"/>
                </a:solidFill>
              </a:rPr>
              <a:t>יונתן כהן</a:t>
            </a: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143108" y="642918"/>
            <a:ext cx="52612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VoiceOmatic</a:t>
            </a:r>
            <a:endParaRPr lang="he-IL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928802"/>
            <a:ext cx="3857652" cy="28932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r>
              <a:rPr lang="he-IL" dirty="0">
                <a:solidFill>
                  <a:srgbClr val="002060"/>
                </a:solidFill>
              </a:rPr>
              <a:t>המוצר יפעיל את המחשב באמצעות פקודות קוליות אשר יועברו מהמשתמש למיקרופון </a:t>
            </a:r>
            <a:r>
              <a:rPr lang="he-IL" dirty="0" smtClean="0">
                <a:solidFill>
                  <a:srgbClr val="002060"/>
                </a:solidFill>
              </a:rPr>
              <a:t>המחשב</a:t>
            </a:r>
            <a:r>
              <a:rPr lang="he-IL" dirty="0" smtClean="0"/>
              <a:t>.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3000364" y="642918"/>
            <a:ext cx="36150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מהו המוצר?</a:t>
            </a:r>
            <a:endParaRPr lang="he-IL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C:\Users\giladam\Pictures\i_love_my_voice!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857628"/>
            <a:ext cx="2225679" cy="272254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2060"/>
                </a:solidFill>
              </a:rPr>
              <a:t>המוצר יהווה אמצעי אשר בעזרתו יוכלו בעלי מוגבלויות להשתמש במחשב כמו כל משתמש אחר.</a:t>
            </a:r>
          </a:p>
          <a:p>
            <a:r>
              <a:rPr lang="he-IL" dirty="0" smtClean="0">
                <a:solidFill>
                  <a:srgbClr val="002060"/>
                </a:solidFill>
              </a:rPr>
              <a:t>המוצר יפשט את השימוש במחשב ויקנה למשתמש אופן שונה ונוח לעבודה היום יומית.</a:t>
            </a:r>
          </a:p>
          <a:p>
            <a:r>
              <a:rPr lang="he-IL" dirty="0" smtClean="0">
                <a:solidFill>
                  <a:srgbClr val="002060"/>
                </a:solidFill>
              </a:rPr>
              <a:t>המוצר יעבוד עם ציוד אשר כבר קיים כיום ברוב המחשבים.</a:t>
            </a:r>
          </a:p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2857488" y="500042"/>
            <a:ext cx="4112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כדאיות המוצר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2060"/>
                </a:solidFill>
              </a:rPr>
              <a:t>בשלב הראשון – יצירת בנק מילים שמורות ואותיות, אשר יפעילו אפליקציות שונות במחשב.</a:t>
            </a:r>
          </a:p>
          <a:p>
            <a:r>
              <a:rPr lang="he-IL" dirty="0" smtClean="0">
                <a:solidFill>
                  <a:srgbClr val="002060"/>
                </a:solidFill>
              </a:rPr>
              <a:t>בשלב השני – נפתח אלגוריתם להשוואת קובץ הקול מהמשתמש לבין המילים השמורות.</a:t>
            </a:r>
          </a:p>
          <a:p>
            <a:r>
              <a:rPr lang="he-IL" dirty="0" smtClean="0">
                <a:solidFill>
                  <a:srgbClr val="002060"/>
                </a:solidFill>
              </a:rPr>
              <a:t>בשלב השלישי – נפתח את הממשק שיפעל בהתאם להוראות הקוליות.</a:t>
            </a: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4071934" y="500042"/>
            <a:ext cx="1670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יישום</a:t>
            </a:r>
            <a:endParaRPr lang="he-I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2" descr="C:\Users\giladam\Pictures\me-and-my-microphone-are-in-a-retro-moo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14513" cy="1285884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214282" y="857232"/>
            <a:ext cx="13671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VoiceOmatic</a:t>
            </a:r>
            <a:endParaRPr lang="he-IL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108</Words>
  <Application>Microsoft Office PowerPoint</Application>
  <PresentationFormat>‫הצגה על המסך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שקופית 1</vt:lpstr>
      <vt:lpstr>שקופית 2</vt:lpstr>
      <vt:lpstr>שקופית 3</vt:lpstr>
      <vt:lpstr>שקופית 4</vt:lpstr>
    </vt:vector>
  </TitlesOfParts>
  <Company>JCE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giladam</dc:creator>
  <cp:lastModifiedBy>roeti</cp:lastModifiedBy>
  <cp:revision>7</cp:revision>
  <dcterms:created xsi:type="dcterms:W3CDTF">2010-10-14T14:23:46Z</dcterms:created>
  <dcterms:modified xsi:type="dcterms:W3CDTF">2010-10-14T14:58:12Z</dcterms:modified>
</cp:coreProperties>
</file>