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13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כ'/כסלו/תשע"א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כ'/כסלו/תשע"א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כ'/כסלו/תשע"א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כ'/כסלו/תשע"א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כ'/כסלו/תשע"א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כ'/כסלו/תשע"א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כ'/כסלו/תשע"א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כ'/כסלו/תשע"א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כ'/כסלו/תשע"א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כ'/כסלו/תשע"א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כ'/כסלו/תשע"א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chemeClr val="accent5">
                <a:lumMod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488D3-535E-4774-B5B5-889D1A410448}" type="datetimeFigureOut">
              <a:rPr lang="he-IL" smtClean="0"/>
              <a:pPr/>
              <a:t>כ'/כסלו/תשע"א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500298" y="4643446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he-IL" b="1" dirty="0" smtClean="0">
                <a:solidFill>
                  <a:srgbClr val="002060"/>
                </a:solidFill>
              </a:rPr>
              <a:t>רועי טישלר</a:t>
            </a:r>
          </a:p>
          <a:p>
            <a:pPr algn="r"/>
            <a:r>
              <a:rPr lang="he-IL" b="1" dirty="0" smtClean="0">
                <a:solidFill>
                  <a:srgbClr val="002060"/>
                </a:solidFill>
              </a:rPr>
              <a:t>גלעד עמר</a:t>
            </a:r>
          </a:p>
          <a:p>
            <a:pPr algn="r"/>
            <a:r>
              <a:rPr lang="he-IL" b="1" dirty="0" smtClean="0">
                <a:solidFill>
                  <a:srgbClr val="002060"/>
                </a:solidFill>
              </a:rPr>
              <a:t>יונתן כהן</a:t>
            </a:r>
          </a:p>
          <a:p>
            <a:pPr algn="r"/>
            <a:r>
              <a:rPr lang="he-IL" b="1" dirty="0" smtClean="0">
                <a:solidFill>
                  <a:srgbClr val="002060"/>
                </a:solidFill>
              </a:rPr>
              <a:t>נוריאל </a:t>
            </a:r>
            <a:r>
              <a:rPr lang="he-IL" b="1" dirty="0" err="1" smtClean="0">
                <a:solidFill>
                  <a:srgbClr val="002060"/>
                </a:solidFill>
              </a:rPr>
              <a:t>זרובבלי</a:t>
            </a:r>
            <a:endParaRPr lang="he-IL" b="1" dirty="0" smtClean="0">
              <a:solidFill>
                <a:srgbClr val="002060"/>
              </a:solidFill>
            </a:endParaRPr>
          </a:p>
          <a:p>
            <a:pPr algn="r"/>
            <a:r>
              <a:rPr lang="he-IL" b="1" dirty="0" smtClean="0">
                <a:solidFill>
                  <a:srgbClr val="002060"/>
                </a:solidFill>
              </a:rPr>
              <a:t>רועי אשר</a:t>
            </a:r>
            <a:endParaRPr lang="he-IL" b="1" dirty="0">
              <a:solidFill>
                <a:srgbClr val="002060"/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2143108" y="642918"/>
            <a:ext cx="526127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VoiceOmatic</a:t>
            </a:r>
            <a:endParaRPr lang="he-IL" sz="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giladam\Pictures\me-and-my-microphone-are-in-a-retro-mood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928802"/>
            <a:ext cx="3857652" cy="28932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158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e-IL" dirty="0" smtClean="0">
                <a:solidFill>
                  <a:srgbClr val="002060"/>
                </a:solidFill>
              </a:rPr>
              <a:t>השלב הראשוני של הפיתוח שלנו היא</a:t>
            </a:r>
          </a:p>
          <a:p>
            <a:pPr>
              <a:buNone/>
            </a:pPr>
            <a:r>
              <a:rPr lang="he-IL" dirty="0" smtClean="0">
                <a:solidFill>
                  <a:srgbClr val="002060"/>
                </a:solidFill>
              </a:rPr>
              <a:t>תוכנה שפותחת אפליקציות בלחיצת עכבר, תוכנה זו</a:t>
            </a:r>
          </a:p>
          <a:p>
            <a:pPr>
              <a:buNone/>
            </a:pPr>
            <a:r>
              <a:rPr lang="he-IL" dirty="0" smtClean="0">
                <a:solidFill>
                  <a:srgbClr val="002060"/>
                </a:solidFill>
              </a:rPr>
              <a:t>תוצג לפניכם כעת.</a:t>
            </a:r>
          </a:p>
          <a:p>
            <a:pPr>
              <a:buNone/>
            </a:pPr>
            <a:endParaRPr lang="he-IL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he-IL" sz="1800" dirty="0" smtClean="0">
                <a:solidFill>
                  <a:srgbClr val="002060"/>
                </a:solidFill>
              </a:rPr>
              <a:t>הערה: תוכנה זו כוללת פונקציונאליות בודדות בשביל ההדגמה, בתוכנית המלאה, הפונקציונאליות תגדל.</a:t>
            </a:r>
          </a:p>
          <a:p>
            <a:pPr>
              <a:buNone/>
            </a:pP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2404850" y="642918"/>
            <a:ext cx="48061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אבן דרך ראשונה</a:t>
            </a:r>
            <a:endParaRPr lang="he-IL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Users\giladam\Pictures\me-and-my-microphone-are-in-a-retro-mood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513" cy="1285884"/>
          </a:xfrm>
          <a:prstGeom prst="rect">
            <a:avLst/>
          </a:prstGeom>
          <a:noFill/>
        </p:spPr>
      </p:pic>
      <p:sp>
        <p:nvSpPr>
          <p:cNvPr id="8" name="מלבן 7"/>
          <p:cNvSpPr/>
          <p:nvPr/>
        </p:nvSpPr>
        <p:spPr>
          <a:xfrm>
            <a:off x="214282" y="857232"/>
            <a:ext cx="13671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VoiceOmatic</a:t>
            </a:r>
            <a:endParaRPr lang="he-I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-183894" y="1124744"/>
            <a:ext cx="94996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מפתחי </a:t>
            </a:r>
            <a:r>
              <a:rPr lang="en-US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VoiceOmatic</a:t>
            </a:r>
            <a:r>
              <a:rPr lang="he-IL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he-IL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גאים להציג:</a:t>
            </a:r>
            <a:endParaRPr lang="he-I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Users\giladam\Pictures\me-and-my-microphone-are-in-a-retro-mood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513" cy="1285884"/>
          </a:xfrm>
          <a:prstGeom prst="rect">
            <a:avLst/>
          </a:prstGeom>
          <a:noFill/>
        </p:spPr>
      </p:pic>
      <p:sp>
        <p:nvSpPr>
          <p:cNvPr id="7" name="מלבן 6"/>
          <p:cNvSpPr/>
          <p:nvPr/>
        </p:nvSpPr>
        <p:spPr>
          <a:xfrm>
            <a:off x="214282" y="857232"/>
            <a:ext cx="13671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VoiceOmatic</a:t>
            </a:r>
            <a:endParaRPr lang="he-I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תמונה 7" descr="gu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1988840"/>
            <a:ext cx="4143375" cy="3800475"/>
          </a:xfrm>
          <a:prstGeom prst="rect">
            <a:avLst/>
          </a:prstGeom>
        </p:spPr>
      </p:pic>
      <p:sp>
        <p:nvSpPr>
          <p:cNvPr id="9" name="מלבן 8"/>
          <p:cNvSpPr/>
          <p:nvPr/>
        </p:nvSpPr>
        <p:spPr>
          <a:xfrm>
            <a:off x="1819089" y="5934670"/>
            <a:ext cx="562743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VoiceOmatic</a:t>
            </a: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v. 0.1</a:t>
            </a:r>
          </a:p>
          <a:p>
            <a:pPr algn="ctr"/>
            <a:endParaRPr lang="he-I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819478" y="0"/>
            <a:ext cx="2167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הדגמה</a:t>
            </a:r>
            <a:endParaRPr lang="he-I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Users\giladam\Pictures\me-and-my-microphone-are-in-a-retro-mood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513" cy="1285884"/>
          </a:xfrm>
          <a:prstGeom prst="rect">
            <a:avLst/>
          </a:prstGeom>
          <a:noFill/>
        </p:spPr>
      </p:pic>
      <p:sp>
        <p:nvSpPr>
          <p:cNvPr id="6" name="מלבן 5"/>
          <p:cNvSpPr/>
          <p:nvPr/>
        </p:nvSpPr>
        <p:spPr>
          <a:xfrm>
            <a:off x="214282" y="857232"/>
            <a:ext cx="13671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VoiceOmatic</a:t>
            </a:r>
            <a:endParaRPr lang="he-I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תמונה 7" descr="brows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872547"/>
            <a:ext cx="4473529" cy="2985453"/>
          </a:xfrm>
          <a:prstGeom prst="rect">
            <a:avLst/>
          </a:prstGeom>
        </p:spPr>
      </p:pic>
      <p:pic>
        <p:nvPicPr>
          <p:cNvPr id="9" name="תמונה 8" descr="gu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7864" y="908720"/>
            <a:ext cx="2944206" cy="2700548"/>
          </a:xfrm>
          <a:prstGeom prst="rect">
            <a:avLst/>
          </a:prstGeom>
        </p:spPr>
      </p:pic>
      <p:pic>
        <p:nvPicPr>
          <p:cNvPr id="10" name="תמונה 9" descr="notepa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36096" y="3356992"/>
            <a:ext cx="3560184" cy="2297344"/>
          </a:xfrm>
          <a:prstGeom prst="rect">
            <a:avLst/>
          </a:prstGeom>
        </p:spPr>
      </p:pic>
      <p:pic>
        <p:nvPicPr>
          <p:cNvPr id="11" name="תמונה 10" descr="pain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11760" y="3645024"/>
            <a:ext cx="4249853" cy="2455781"/>
          </a:xfrm>
          <a:prstGeom prst="rect">
            <a:avLst/>
          </a:prstGeom>
        </p:spPr>
      </p:pic>
      <p:sp>
        <p:nvSpPr>
          <p:cNvPr id="12" name="פרצוף מחייך 11"/>
          <p:cNvSpPr/>
          <p:nvPr/>
        </p:nvSpPr>
        <p:spPr>
          <a:xfrm>
            <a:off x="7236296" y="4149080"/>
            <a:ext cx="792088" cy="7200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פרצוף מחייך 12"/>
          <p:cNvSpPr/>
          <p:nvPr/>
        </p:nvSpPr>
        <p:spPr>
          <a:xfrm>
            <a:off x="1043608" y="5445224"/>
            <a:ext cx="792088" cy="7200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פרצוף מחייך 13"/>
          <p:cNvSpPr/>
          <p:nvPr/>
        </p:nvSpPr>
        <p:spPr>
          <a:xfrm>
            <a:off x="3995936" y="4653136"/>
            <a:ext cx="792088" cy="7200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חץ למטה 14"/>
          <p:cNvSpPr/>
          <p:nvPr/>
        </p:nvSpPr>
        <p:spPr>
          <a:xfrm>
            <a:off x="4355976" y="2132856"/>
            <a:ext cx="936104" cy="1512168"/>
          </a:xfrm>
          <a:prstGeom prst="downArrow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>
              <a:noFill/>
            </a:endParaRPr>
          </a:p>
        </p:txBody>
      </p:sp>
      <p:sp>
        <p:nvSpPr>
          <p:cNvPr id="17" name="חץ למטה 16"/>
          <p:cNvSpPr/>
          <p:nvPr/>
        </p:nvSpPr>
        <p:spPr>
          <a:xfrm rot="19321441">
            <a:off x="5903207" y="2155257"/>
            <a:ext cx="841874" cy="1326367"/>
          </a:xfrm>
          <a:prstGeom prst="downArrow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חץ למטה 17"/>
          <p:cNvSpPr/>
          <p:nvPr/>
        </p:nvSpPr>
        <p:spPr>
          <a:xfrm rot="2939270">
            <a:off x="2090703" y="1608106"/>
            <a:ext cx="935245" cy="2592087"/>
          </a:xfrm>
          <a:prstGeom prst="downArrow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>
                <a:solidFill>
                  <a:srgbClr val="002060"/>
                </a:solidFill>
              </a:rPr>
              <a:t>לאחר שסיימנו בהצלחה את השלב הראשוני, נמשיך לעבוד על פיתוח אלגוריתם לזיהוי קול</a:t>
            </a:r>
          </a:p>
          <a:p>
            <a:r>
              <a:rPr lang="he-IL" dirty="0" smtClean="0">
                <a:solidFill>
                  <a:srgbClr val="002060"/>
                </a:solidFill>
              </a:rPr>
              <a:t>לערכתנו נעמוד בזמנים שהוקצו לנו</a:t>
            </a:r>
          </a:p>
        </p:txBody>
      </p:sp>
      <p:sp>
        <p:nvSpPr>
          <p:cNvPr id="4" name="מלבן 3"/>
          <p:cNvSpPr/>
          <p:nvPr/>
        </p:nvSpPr>
        <p:spPr>
          <a:xfrm>
            <a:off x="2555776" y="260648"/>
            <a:ext cx="417774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he-IL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בהמשך הדרך</a:t>
            </a:r>
            <a:endParaRPr lang="en-US" sz="54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he-I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84</Words>
  <Application>Microsoft Office PowerPoint</Application>
  <PresentationFormat>‫הצגה על המסך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ערכת נושא Office</vt:lpstr>
      <vt:lpstr>שקופית 1</vt:lpstr>
      <vt:lpstr>שקופית 2</vt:lpstr>
      <vt:lpstr>שקופית 3</vt:lpstr>
      <vt:lpstr>שקופית 4</vt:lpstr>
      <vt:lpstr>שקופית 5</vt:lpstr>
    </vt:vector>
  </TitlesOfParts>
  <Company>JCE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giladam</dc:creator>
  <cp:lastModifiedBy>Roe</cp:lastModifiedBy>
  <cp:revision>14</cp:revision>
  <dcterms:created xsi:type="dcterms:W3CDTF">2010-10-14T14:23:46Z</dcterms:created>
  <dcterms:modified xsi:type="dcterms:W3CDTF">2010-11-27T15:13:37Z</dcterms:modified>
</cp:coreProperties>
</file>