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63" r:id="rId3"/>
    <p:sldId id="264" r:id="rId4"/>
    <p:sldId id="258" r:id="rId5"/>
    <p:sldId id="259" r:id="rId6"/>
    <p:sldId id="266" r:id="rId7"/>
    <p:sldId id="261" r:id="rId8"/>
    <p:sldId id="262" r:id="rId9"/>
    <p:sldId id="265" r:id="rId10"/>
    <p:sldId id="267" r:id="rId11"/>
    <p:sldId id="260" r:id="rId1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65413" autoAdjust="0"/>
    <p:restoredTop sz="94717" autoAdjust="0"/>
  </p:normalViewPr>
  <p:slideViewPr>
    <p:cSldViewPr>
      <p:cViewPr varScale="1">
        <p:scale>
          <a:sx n="75" d="100"/>
          <a:sy n="75" d="100"/>
        </p:scale>
        <p:origin x="-84" y="-6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488D3-535E-4774-B5B5-889D1A410448}" type="datetimeFigureOut">
              <a:rPr lang="he-IL" smtClean="0"/>
              <a:pPr/>
              <a:t>א'/שבט/תשע"א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B7FD1-9058-48B8-A50A-7F73919B915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488D3-535E-4774-B5B5-889D1A410448}" type="datetimeFigureOut">
              <a:rPr lang="he-IL" smtClean="0"/>
              <a:pPr/>
              <a:t>א'/שבט/תשע"א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B7FD1-9058-48B8-A50A-7F73919B915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488D3-535E-4774-B5B5-889D1A410448}" type="datetimeFigureOut">
              <a:rPr lang="he-IL" smtClean="0"/>
              <a:pPr/>
              <a:t>א'/שבט/תשע"א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B7FD1-9058-48B8-A50A-7F73919B915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488D3-535E-4774-B5B5-889D1A410448}" type="datetimeFigureOut">
              <a:rPr lang="he-IL" smtClean="0"/>
              <a:pPr/>
              <a:t>א'/שבט/תשע"א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B7FD1-9058-48B8-A50A-7F73919B915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488D3-535E-4774-B5B5-889D1A410448}" type="datetimeFigureOut">
              <a:rPr lang="he-IL" smtClean="0"/>
              <a:pPr/>
              <a:t>א'/שבט/תשע"א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B7FD1-9058-48B8-A50A-7F73919B915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488D3-535E-4774-B5B5-889D1A410448}" type="datetimeFigureOut">
              <a:rPr lang="he-IL" smtClean="0"/>
              <a:pPr/>
              <a:t>א'/שבט/תשע"א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B7FD1-9058-48B8-A50A-7F73919B915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488D3-535E-4774-B5B5-889D1A410448}" type="datetimeFigureOut">
              <a:rPr lang="he-IL" smtClean="0"/>
              <a:pPr/>
              <a:t>א'/שבט/תשע"א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B7FD1-9058-48B8-A50A-7F73919B915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488D3-535E-4774-B5B5-889D1A410448}" type="datetimeFigureOut">
              <a:rPr lang="he-IL" smtClean="0"/>
              <a:pPr/>
              <a:t>א'/שבט/תשע"א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B7FD1-9058-48B8-A50A-7F73919B915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488D3-535E-4774-B5B5-889D1A410448}" type="datetimeFigureOut">
              <a:rPr lang="he-IL" smtClean="0"/>
              <a:pPr/>
              <a:t>א'/שבט/תשע"א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B7FD1-9058-48B8-A50A-7F73919B915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488D3-535E-4774-B5B5-889D1A410448}" type="datetimeFigureOut">
              <a:rPr lang="he-IL" smtClean="0"/>
              <a:pPr/>
              <a:t>א'/שבט/תשע"א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B7FD1-9058-48B8-A50A-7F73919B915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488D3-535E-4774-B5B5-889D1A410448}" type="datetimeFigureOut">
              <a:rPr lang="he-IL" smtClean="0"/>
              <a:pPr/>
              <a:t>א'/שבט/תשע"א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B7FD1-9058-48B8-A50A-7F73919B915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7000">
              <a:schemeClr val="accent5">
                <a:lumMod val="50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488D3-535E-4774-B5B5-889D1A410448}" type="datetimeFigureOut">
              <a:rPr lang="he-IL" smtClean="0"/>
              <a:pPr/>
              <a:t>א'/שבט/תשע"א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B7FD1-9058-48B8-A50A-7F73919B9151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gif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12.pn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2500298" y="4857760"/>
            <a:ext cx="6400800" cy="1752600"/>
          </a:xfrm>
        </p:spPr>
        <p:txBody>
          <a:bodyPr>
            <a:normAutofit fontScale="70000" lnSpcReduction="20000"/>
          </a:bodyPr>
          <a:lstStyle/>
          <a:p>
            <a:pPr algn="r"/>
            <a:r>
              <a:rPr lang="he-IL" b="1" dirty="0" smtClean="0">
                <a:solidFill>
                  <a:srgbClr val="002060"/>
                </a:solidFill>
              </a:rPr>
              <a:t>רועי טישלר</a:t>
            </a:r>
          </a:p>
          <a:p>
            <a:pPr algn="r"/>
            <a:r>
              <a:rPr lang="he-IL" b="1" dirty="0" smtClean="0">
                <a:solidFill>
                  <a:srgbClr val="002060"/>
                </a:solidFill>
              </a:rPr>
              <a:t>גלעד עמר</a:t>
            </a:r>
          </a:p>
          <a:p>
            <a:pPr algn="r"/>
            <a:r>
              <a:rPr lang="he-IL" b="1" dirty="0" smtClean="0">
                <a:solidFill>
                  <a:srgbClr val="002060"/>
                </a:solidFill>
              </a:rPr>
              <a:t>יונתן כהן</a:t>
            </a:r>
          </a:p>
          <a:p>
            <a:pPr algn="r"/>
            <a:r>
              <a:rPr lang="he-IL" b="1" dirty="0" smtClean="0">
                <a:solidFill>
                  <a:srgbClr val="002060"/>
                </a:solidFill>
              </a:rPr>
              <a:t>נוריאל </a:t>
            </a:r>
            <a:r>
              <a:rPr lang="he-IL" b="1" dirty="0" err="1" smtClean="0">
                <a:solidFill>
                  <a:srgbClr val="002060"/>
                </a:solidFill>
              </a:rPr>
              <a:t>זרובבלי</a:t>
            </a:r>
            <a:endParaRPr lang="he-IL" b="1" dirty="0" smtClean="0">
              <a:solidFill>
                <a:srgbClr val="002060"/>
              </a:solidFill>
            </a:endParaRPr>
          </a:p>
          <a:p>
            <a:pPr algn="r"/>
            <a:r>
              <a:rPr lang="he-IL" b="1" dirty="0" smtClean="0">
                <a:solidFill>
                  <a:srgbClr val="002060"/>
                </a:solidFill>
              </a:rPr>
              <a:t>רועי אשר</a:t>
            </a:r>
            <a:endParaRPr lang="he-IL" b="1" dirty="0">
              <a:solidFill>
                <a:srgbClr val="002060"/>
              </a:solidFill>
            </a:endParaRPr>
          </a:p>
        </p:txBody>
      </p:sp>
      <p:sp>
        <p:nvSpPr>
          <p:cNvPr id="4" name="מלבן 3"/>
          <p:cNvSpPr/>
          <p:nvPr/>
        </p:nvSpPr>
        <p:spPr>
          <a:xfrm>
            <a:off x="2143108" y="642918"/>
            <a:ext cx="5261278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VoiceOmatic</a:t>
            </a:r>
            <a:endParaRPr lang="he-IL" sz="66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26" name="Picture 2" descr="C:\Users\giladam\Pictures\me-and-my-microphone-are-in-a-retro-mood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1928802"/>
            <a:ext cx="3857652" cy="289323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36503" y="4929198"/>
            <a:ext cx="2114489" cy="171739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200" b="1" dirty="0" smtClean="0">
                <a:solidFill>
                  <a:srgbClr val="002060"/>
                </a:solidFill>
              </a:rPr>
              <a:t>Roe </a:t>
            </a:r>
            <a:r>
              <a:rPr lang="en-US" sz="2200" b="1" dirty="0" err="1" smtClean="0">
                <a:solidFill>
                  <a:srgbClr val="002060"/>
                </a:solidFill>
              </a:rPr>
              <a:t>Tishler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200" b="1" dirty="0" err="1" smtClean="0">
                <a:solidFill>
                  <a:srgbClr val="002060"/>
                </a:solidFill>
              </a:rPr>
              <a:t>Gilad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</a:rPr>
              <a:t>Amar</a:t>
            </a:r>
            <a:endParaRPr lang="en-US" sz="2200" b="1" dirty="0" smtClean="0">
              <a:solidFill>
                <a:srgbClr val="002060"/>
              </a:solidFill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200" b="1" dirty="0" smtClean="0">
                <a:solidFill>
                  <a:srgbClr val="002060"/>
                </a:solidFill>
              </a:rPr>
              <a:t>Yonatan Cohen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200" b="1" dirty="0" err="1" smtClean="0">
                <a:solidFill>
                  <a:srgbClr val="002060"/>
                </a:solidFill>
              </a:rPr>
              <a:t>Nuriel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</a:rPr>
              <a:t>Zrubavely</a:t>
            </a:r>
            <a:endParaRPr lang="en-US" sz="2200" b="1" dirty="0" smtClean="0">
              <a:solidFill>
                <a:srgbClr val="002060"/>
              </a:solidFill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200" b="1" dirty="0" err="1" smtClean="0">
                <a:solidFill>
                  <a:srgbClr val="002060"/>
                </a:solidFill>
              </a:rPr>
              <a:t>Roi</a:t>
            </a:r>
            <a:r>
              <a:rPr lang="en-US" sz="2200" b="1" dirty="0" smtClean="0">
                <a:solidFill>
                  <a:srgbClr val="002060"/>
                </a:solidFill>
              </a:rPr>
              <a:t> Asher</a:t>
            </a:r>
            <a:endParaRPr lang="he-IL" sz="2200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giladam\Pictures\me-and-my-microphone-are-in-a-retro-mood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714513" cy="1285884"/>
          </a:xfrm>
          <a:prstGeom prst="rect">
            <a:avLst/>
          </a:prstGeom>
          <a:noFill/>
        </p:spPr>
      </p:pic>
      <p:sp>
        <p:nvSpPr>
          <p:cNvPr id="8" name="מלבן 7"/>
          <p:cNvSpPr/>
          <p:nvPr/>
        </p:nvSpPr>
        <p:spPr>
          <a:xfrm>
            <a:off x="214282" y="857232"/>
            <a:ext cx="136710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VoiceOmatic</a:t>
            </a:r>
            <a:endParaRPr lang="he-IL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מלבן 10"/>
          <p:cNvSpPr/>
          <p:nvPr/>
        </p:nvSpPr>
        <p:spPr>
          <a:xfrm>
            <a:off x="3819478" y="0"/>
            <a:ext cx="21675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הדגמה</a:t>
            </a:r>
            <a:endParaRPr lang="he-IL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55541" y="2571744"/>
            <a:ext cx="2188420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dirty="0" smtClean="0"/>
              <a:t>הומר, </a:t>
            </a:r>
            <a:r>
              <a:rPr lang="he-IL" dirty="0" smtClean="0"/>
              <a:t>מה קרה עכשיו?</a:t>
            </a:r>
            <a:endParaRPr lang="he-IL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3024125" y="2857496"/>
            <a:ext cx="3076548" cy="120032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dirty="0" smtClean="0"/>
              <a:t>אין בעיה! רק תיכנס להגדרות של</a:t>
            </a:r>
          </a:p>
          <a:p>
            <a:r>
              <a:rPr lang="he-IL" dirty="0" smtClean="0"/>
              <a:t>ה </a:t>
            </a:r>
            <a:r>
              <a:rPr lang="en-US" dirty="0" err="1" smtClean="0"/>
              <a:t>VoiceOmatic</a:t>
            </a:r>
            <a:r>
              <a:rPr lang="he-IL" dirty="0" smtClean="0"/>
              <a:t> ותקבע את </a:t>
            </a:r>
          </a:p>
          <a:p>
            <a:r>
              <a:rPr lang="he-IL" dirty="0" smtClean="0"/>
              <a:t>התוכנות שיפתחו בעצמך!</a:t>
            </a:r>
            <a:endParaRPr lang="he-IL" dirty="0" smtClean="0"/>
          </a:p>
          <a:p>
            <a:endParaRPr lang="he-IL" dirty="0"/>
          </a:p>
        </p:txBody>
      </p:sp>
      <p:pic>
        <p:nvPicPr>
          <p:cNvPr id="16" name="תמונה 15" descr="se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34100" y="1600200"/>
            <a:ext cx="3009900" cy="5257800"/>
          </a:xfrm>
          <a:prstGeom prst="rect">
            <a:avLst/>
          </a:prstGeom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340768"/>
            <a:ext cx="292895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" name="הסבר ענן 19"/>
          <p:cNvSpPr/>
          <p:nvPr/>
        </p:nvSpPr>
        <p:spPr>
          <a:xfrm>
            <a:off x="2500298" y="857232"/>
            <a:ext cx="3500462" cy="1714512"/>
          </a:xfrm>
          <a:prstGeom prst="cloudCallout">
            <a:avLst>
              <a:gd name="adj1" fmla="val -63136"/>
              <a:gd name="adj2" fmla="val 82666"/>
            </a:avLst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dirty="0" smtClean="0"/>
              <a:t>D’OHHHHHHH!!!</a:t>
            </a:r>
            <a:endParaRPr lang="he-IL" sz="2400" dirty="0"/>
          </a:p>
        </p:txBody>
      </p:sp>
      <p:sp>
        <p:nvSpPr>
          <p:cNvPr id="21" name="הסבר ענן 20"/>
          <p:cNvSpPr/>
          <p:nvPr/>
        </p:nvSpPr>
        <p:spPr>
          <a:xfrm>
            <a:off x="2786050" y="785794"/>
            <a:ext cx="3214710" cy="1785950"/>
          </a:xfrm>
          <a:prstGeom prst="cloudCallout">
            <a:avLst>
              <a:gd name="adj1" fmla="val -72828"/>
              <a:gd name="adj2" fmla="val 8176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אני רוצה לפתוח את הצייר על ידי הספרה 8 ואת נגן המדיה על ידי הספרה 1</a:t>
            </a:r>
            <a:endParaRPr lang="he-IL" dirty="0"/>
          </a:p>
        </p:txBody>
      </p:sp>
      <p:sp>
        <p:nvSpPr>
          <p:cNvPr id="22" name="הסבר ענן 21"/>
          <p:cNvSpPr/>
          <p:nvPr/>
        </p:nvSpPr>
        <p:spPr>
          <a:xfrm>
            <a:off x="2643174" y="785794"/>
            <a:ext cx="3143272" cy="1857388"/>
          </a:xfrm>
          <a:prstGeom prst="cloudCallout">
            <a:avLst>
              <a:gd name="adj1" fmla="val -64938"/>
              <a:gd name="adj2" fmla="val 767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ואם אני רוצה תוכנה אחרת?</a:t>
            </a:r>
            <a:endParaRPr lang="he-IL" dirty="0"/>
          </a:p>
        </p:txBody>
      </p:sp>
      <p:sp>
        <p:nvSpPr>
          <p:cNvPr id="23" name="TextBox 22"/>
          <p:cNvSpPr txBox="1"/>
          <p:nvPr/>
        </p:nvSpPr>
        <p:spPr>
          <a:xfrm>
            <a:off x="3428992" y="3714752"/>
            <a:ext cx="2643673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dirty="0" smtClean="0"/>
              <a:t>רק תכניס את הנתיב שלה...</a:t>
            </a:r>
            <a:endParaRPr lang="he-IL" dirty="0"/>
          </a:p>
        </p:txBody>
      </p:sp>
      <p:pic>
        <p:nvPicPr>
          <p:cNvPr id="24" name="תמונה 23" descr="anel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134100" y="1600200"/>
            <a:ext cx="3009900" cy="5257800"/>
          </a:xfrm>
          <a:prstGeom prst="rect">
            <a:avLst/>
          </a:prstGeom>
        </p:spPr>
      </p:pic>
      <p:sp>
        <p:nvSpPr>
          <p:cNvPr id="25" name="אליפסה 24"/>
          <p:cNvSpPr/>
          <p:nvPr/>
        </p:nvSpPr>
        <p:spPr>
          <a:xfrm>
            <a:off x="7929586" y="1857364"/>
            <a:ext cx="1000132" cy="500066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4" presetClass="exit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54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4" presetClass="exit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7" grpId="0"/>
      <p:bldP spid="20" grpId="0" animBg="1"/>
      <p:bldP spid="21" grpId="0" animBg="1"/>
      <p:bldP spid="21" grpId="1" animBg="1"/>
      <p:bldP spid="22" grpId="0" animBg="1"/>
      <p:bldP spid="23" grpId="0"/>
      <p:bldP spid="25" grpId="0" animBg="1"/>
      <p:bldP spid="25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>
                <a:solidFill>
                  <a:srgbClr val="002060"/>
                </a:solidFill>
              </a:rPr>
              <a:t>VoiceOmatic</a:t>
            </a:r>
            <a:r>
              <a:rPr lang="he-IL" dirty="0" smtClean="0">
                <a:solidFill>
                  <a:srgbClr val="002060"/>
                </a:solidFill>
              </a:rPr>
              <a:t> מציג שיפור של ממש בנוחות</a:t>
            </a:r>
          </a:p>
          <a:p>
            <a:pPr>
              <a:buNone/>
            </a:pPr>
            <a:r>
              <a:rPr lang="he-IL" dirty="0" smtClean="0">
                <a:solidFill>
                  <a:srgbClr val="002060"/>
                </a:solidFill>
              </a:rPr>
              <a:t>השימוש במחשב הן למשתמשים בעלי מוגבלויות והן</a:t>
            </a:r>
          </a:p>
          <a:p>
            <a:pPr>
              <a:buNone/>
            </a:pPr>
            <a:r>
              <a:rPr lang="he-IL" dirty="0" smtClean="0">
                <a:solidFill>
                  <a:srgbClr val="002060"/>
                </a:solidFill>
              </a:rPr>
              <a:t>למשתמשים רגילים</a:t>
            </a:r>
          </a:p>
          <a:p>
            <a:pPr>
              <a:buNone/>
            </a:pPr>
            <a:endParaRPr lang="he-IL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he-IL" dirty="0" smtClean="0">
                <a:solidFill>
                  <a:srgbClr val="002060"/>
                </a:solidFill>
              </a:rPr>
              <a:t>מומלץ לנסות!</a:t>
            </a:r>
          </a:p>
        </p:txBody>
      </p:sp>
      <p:sp>
        <p:nvSpPr>
          <p:cNvPr id="4" name="מלבן 3"/>
          <p:cNvSpPr/>
          <p:nvPr/>
        </p:nvSpPr>
        <p:spPr>
          <a:xfrm>
            <a:off x="3690703" y="260648"/>
            <a:ext cx="190789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he-IL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סיכום</a:t>
            </a:r>
            <a:endParaRPr lang="en-US" sz="5400" b="1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he-IL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" name="Picture 2" descr="C:\Users\giladam\Pictures\me-and-my-microphone-are-in-a-retro-mood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714513" cy="1285884"/>
          </a:xfrm>
          <a:prstGeom prst="rect">
            <a:avLst/>
          </a:prstGeom>
          <a:noFill/>
        </p:spPr>
      </p:pic>
      <p:sp>
        <p:nvSpPr>
          <p:cNvPr id="6" name="מלבן 5"/>
          <p:cNvSpPr/>
          <p:nvPr/>
        </p:nvSpPr>
        <p:spPr>
          <a:xfrm>
            <a:off x="214282" y="857232"/>
            <a:ext cx="136710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VoiceOmatic</a:t>
            </a:r>
            <a:endParaRPr lang="he-IL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1643042" y="2214554"/>
            <a:ext cx="662553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רוצים לפתוח אפליקציה</a:t>
            </a:r>
          </a:p>
          <a:p>
            <a:pPr algn="ctr"/>
            <a:r>
              <a:rPr lang="he-IL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בעזרת קול בלבד?</a:t>
            </a:r>
            <a:endParaRPr lang="he-IL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Picture 2" descr="C:\Users\giladam\Pictures\me-and-my-microphone-are-in-a-retro-mood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714513" cy="1285884"/>
          </a:xfrm>
          <a:prstGeom prst="rect">
            <a:avLst/>
          </a:prstGeom>
          <a:noFill/>
        </p:spPr>
      </p:pic>
      <p:sp>
        <p:nvSpPr>
          <p:cNvPr id="5" name="מלבן 4"/>
          <p:cNvSpPr/>
          <p:nvPr/>
        </p:nvSpPr>
        <p:spPr>
          <a:xfrm>
            <a:off x="214282" y="857232"/>
            <a:ext cx="136710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VoiceOmatic</a:t>
            </a:r>
            <a:endParaRPr lang="he-IL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2500298" y="2500306"/>
            <a:ext cx="50289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מהיום זה אפשרי!</a:t>
            </a:r>
            <a:endParaRPr lang="he-IL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Picture 2" descr="C:\Users\giladam\Pictures\me-and-my-microphone-are-in-a-retro-mood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714513" cy="1285884"/>
          </a:xfrm>
          <a:prstGeom prst="rect">
            <a:avLst/>
          </a:prstGeom>
          <a:noFill/>
        </p:spPr>
      </p:pic>
      <p:sp>
        <p:nvSpPr>
          <p:cNvPr id="5" name="מלבן 4"/>
          <p:cNvSpPr/>
          <p:nvPr/>
        </p:nvSpPr>
        <p:spPr>
          <a:xfrm>
            <a:off x="214282" y="857232"/>
            <a:ext cx="136710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VoiceOmatic</a:t>
            </a:r>
            <a:endParaRPr lang="he-IL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3071802" y="500042"/>
            <a:ext cx="592495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מפתחי </a:t>
            </a:r>
            <a:r>
              <a:rPr lang="en-US" sz="54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VoiceOmatic</a:t>
            </a:r>
            <a:endParaRPr lang="he-IL" sz="5400" b="1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he-IL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גאים להציג:</a:t>
            </a:r>
            <a:endParaRPr lang="he-IL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" name="Picture 2" descr="C:\Users\giladam\Pictures\me-and-my-microphone-are-in-a-retro-mood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714513" cy="1285884"/>
          </a:xfrm>
          <a:prstGeom prst="rect">
            <a:avLst/>
          </a:prstGeom>
          <a:noFill/>
        </p:spPr>
      </p:pic>
      <p:sp>
        <p:nvSpPr>
          <p:cNvPr id="7" name="מלבן 6"/>
          <p:cNvSpPr/>
          <p:nvPr/>
        </p:nvSpPr>
        <p:spPr>
          <a:xfrm>
            <a:off x="214282" y="857232"/>
            <a:ext cx="136710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VoiceOmatic</a:t>
            </a:r>
            <a:endParaRPr lang="he-IL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מלבן 8"/>
          <p:cNvSpPr/>
          <p:nvPr/>
        </p:nvSpPr>
        <p:spPr>
          <a:xfrm>
            <a:off x="3275856" y="3789040"/>
            <a:ext cx="534114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VoiceOmatic</a:t>
            </a:r>
            <a:r>
              <a:rPr 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PRO</a:t>
            </a:r>
          </a:p>
          <a:p>
            <a:pPr algn="ctr"/>
            <a:endParaRPr lang="he-IL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" name="תמונה 9" descr="ane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600200"/>
            <a:ext cx="3009900" cy="5257800"/>
          </a:xfrm>
          <a:prstGeom prst="rect">
            <a:avLst/>
          </a:prstGeom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3819478" y="0"/>
            <a:ext cx="21675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הדגמה</a:t>
            </a:r>
            <a:endParaRPr lang="he-IL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" name="Picture 2" descr="C:\Users\giladam\Pictures\me-and-my-microphone-are-in-a-retro-mood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714513" cy="1285884"/>
          </a:xfrm>
          <a:prstGeom prst="rect">
            <a:avLst/>
          </a:prstGeom>
          <a:noFill/>
        </p:spPr>
      </p:pic>
      <p:sp>
        <p:nvSpPr>
          <p:cNvPr id="6" name="מלבן 5"/>
          <p:cNvSpPr/>
          <p:nvPr/>
        </p:nvSpPr>
        <p:spPr>
          <a:xfrm>
            <a:off x="214282" y="857232"/>
            <a:ext cx="136710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VoiceOmatic</a:t>
            </a:r>
            <a:endParaRPr lang="he-IL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400525" y="1500174"/>
            <a:ext cx="235673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dirty="0" smtClean="0"/>
              <a:t>הכירו את הומר סימפסון.</a:t>
            </a:r>
          </a:p>
        </p:txBody>
      </p:sp>
      <p:pic>
        <p:nvPicPr>
          <p:cNvPr id="16" name="תמונה 15" descr="homer_simpson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4348" y="2428868"/>
            <a:ext cx="2559068" cy="3714776"/>
          </a:xfrm>
          <a:prstGeom prst="rect">
            <a:avLst/>
          </a:prstGeom>
        </p:spPr>
      </p:pic>
      <p:pic>
        <p:nvPicPr>
          <p:cNvPr id="17" name="תמונה 16" descr="Homer0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00166" y="2571744"/>
            <a:ext cx="2581266" cy="3653300"/>
          </a:xfrm>
          <a:prstGeom prst="rect">
            <a:avLst/>
          </a:prstGeom>
        </p:spPr>
      </p:pic>
      <p:pic>
        <p:nvPicPr>
          <p:cNvPr id="18" name="תמונה 17" descr="homer-thumb-400x270-547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57224" y="2928934"/>
            <a:ext cx="3810000" cy="2571750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7143768" y="2071678"/>
            <a:ext cx="1653081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dirty="0" smtClean="0"/>
              <a:t>מה הומר יעשה?</a:t>
            </a:r>
          </a:p>
          <a:p>
            <a:endParaRPr lang="he-IL" dirty="0"/>
          </a:p>
        </p:txBody>
      </p:sp>
      <p:sp>
        <p:nvSpPr>
          <p:cNvPr id="21" name="TextBox 20"/>
          <p:cNvSpPr txBox="1"/>
          <p:nvPr/>
        </p:nvSpPr>
        <p:spPr>
          <a:xfrm>
            <a:off x="4714876" y="2357430"/>
            <a:ext cx="4078424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dirty="0" smtClean="0"/>
              <a:t>הומר, אל דאגה, יש לנו את הפתרון בשבילך!</a:t>
            </a:r>
          </a:p>
          <a:p>
            <a:endParaRPr lang="he-IL" dirty="0"/>
          </a:p>
        </p:txBody>
      </p:sp>
      <p:pic>
        <p:nvPicPr>
          <p:cNvPr id="11" name="תמונה 10" descr="homer_simpson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000100" y="2071678"/>
            <a:ext cx="3048000" cy="40005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000496" y="1785926"/>
            <a:ext cx="4802981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dirty="0" smtClean="0"/>
              <a:t>הומר רוצה להשתמש במחשב, אך ידיו עסוקות כרגע,</a:t>
            </a:r>
          </a:p>
          <a:p>
            <a:endParaRPr lang="he-IL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4" presetClass="exit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5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4" presetClass="exit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4" presetClass="exit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5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4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1"/>
      <p:bldP spid="2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3819478" y="0"/>
            <a:ext cx="21675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הדגמה</a:t>
            </a:r>
            <a:endParaRPr lang="he-IL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" name="Picture 2" descr="C:\Users\giladam\Pictures\me-and-my-microphone-are-in-a-retro-mood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714513" cy="1285884"/>
          </a:xfrm>
          <a:prstGeom prst="rect">
            <a:avLst/>
          </a:prstGeom>
          <a:noFill/>
        </p:spPr>
      </p:pic>
      <p:sp>
        <p:nvSpPr>
          <p:cNvPr id="6" name="מלבן 5"/>
          <p:cNvSpPr/>
          <p:nvPr/>
        </p:nvSpPr>
        <p:spPr>
          <a:xfrm>
            <a:off x="214282" y="857232"/>
            <a:ext cx="136710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VoiceOmatic</a:t>
            </a:r>
            <a:endParaRPr lang="he-IL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1" name="תמונה 10" descr="pain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1538" y="4500569"/>
            <a:ext cx="3878972" cy="235743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500430" y="1357298"/>
            <a:ext cx="2593980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2000" dirty="0" smtClean="0"/>
              <a:t>הומר, רוצה לצייר בצייר?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579462" y="1785926"/>
            <a:ext cx="2507481" cy="98488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2000" dirty="0" smtClean="0"/>
              <a:t>אין בעיה, הישאר בידיים</a:t>
            </a:r>
          </a:p>
          <a:p>
            <a:r>
              <a:rPr lang="he-IL" sz="2000" dirty="0" smtClean="0"/>
              <a:t>משולבות, ותגיד </a:t>
            </a:r>
            <a:r>
              <a:rPr lang="he-IL" dirty="0" smtClean="0"/>
              <a:t>1</a:t>
            </a:r>
          </a:p>
          <a:p>
            <a:endParaRPr lang="he-IL" dirty="0"/>
          </a:p>
        </p:txBody>
      </p:sp>
      <p:pic>
        <p:nvPicPr>
          <p:cNvPr id="15" name="תמונה 14" descr="homer_simpson-108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412776"/>
            <a:ext cx="2288662" cy="3001536"/>
          </a:xfrm>
          <a:prstGeom prst="rect">
            <a:avLst/>
          </a:prstGeom>
        </p:spPr>
      </p:pic>
      <p:sp>
        <p:nvSpPr>
          <p:cNvPr id="17" name="הסבר ענן 16"/>
          <p:cNvSpPr/>
          <p:nvPr/>
        </p:nvSpPr>
        <p:spPr>
          <a:xfrm>
            <a:off x="1785918" y="928670"/>
            <a:ext cx="1428760" cy="928694"/>
          </a:xfrm>
          <a:prstGeom prst="cloudCallout">
            <a:avLst>
              <a:gd name="adj1" fmla="val -89546"/>
              <a:gd name="adj2" fmla="val 111859"/>
            </a:avLst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Yes!</a:t>
            </a:r>
            <a:endParaRPr lang="he-IL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8" name="הסבר ענן 17"/>
          <p:cNvSpPr/>
          <p:nvPr/>
        </p:nvSpPr>
        <p:spPr>
          <a:xfrm>
            <a:off x="1857356" y="857232"/>
            <a:ext cx="1500198" cy="1071570"/>
          </a:xfrm>
          <a:prstGeom prst="cloudCallout">
            <a:avLst>
              <a:gd name="adj1" fmla="val -90155"/>
              <a:gd name="adj2" fmla="val 9428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1</a:t>
            </a:r>
            <a:endParaRPr lang="he-IL" dirty="0"/>
          </a:p>
        </p:txBody>
      </p:sp>
      <p:pic>
        <p:nvPicPr>
          <p:cNvPr id="13" name="תמונה 12" descr="anel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134100" y="1600200"/>
            <a:ext cx="3009900" cy="5257800"/>
          </a:xfrm>
          <a:prstGeom prst="rect">
            <a:avLst/>
          </a:prstGeom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giladam\Pictures\me-and-my-microphone-are-in-a-retro-mood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714513" cy="1285884"/>
          </a:xfrm>
          <a:prstGeom prst="rect">
            <a:avLst/>
          </a:prstGeom>
          <a:noFill/>
        </p:spPr>
      </p:pic>
      <p:sp>
        <p:nvSpPr>
          <p:cNvPr id="11" name="מלבן 10"/>
          <p:cNvSpPr/>
          <p:nvPr/>
        </p:nvSpPr>
        <p:spPr>
          <a:xfrm>
            <a:off x="214282" y="857232"/>
            <a:ext cx="136710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VoiceOmatic</a:t>
            </a:r>
            <a:endParaRPr lang="he-IL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" name="מלבן 13"/>
          <p:cNvSpPr/>
          <p:nvPr/>
        </p:nvSpPr>
        <p:spPr>
          <a:xfrm>
            <a:off x="3819478" y="0"/>
            <a:ext cx="21675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הדגמה</a:t>
            </a:r>
            <a:endParaRPr lang="he-IL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00430" y="1571612"/>
            <a:ext cx="2323561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000" dirty="0" smtClean="0"/>
              <a:t>הומר, רוצה </a:t>
            </a:r>
          </a:p>
          <a:p>
            <a:r>
              <a:rPr lang="he-IL" sz="2000" dirty="0" smtClean="0"/>
              <a:t>לגלוש באינטרנט?</a:t>
            </a:r>
          </a:p>
        </p:txBody>
      </p:sp>
      <p:pic>
        <p:nvPicPr>
          <p:cNvPr id="12" name="תמונה 11" descr="brows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71670" y="4500570"/>
            <a:ext cx="3929058" cy="235743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4530322" y="2214554"/>
            <a:ext cx="1199431" cy="677108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2000" dirty="0" smtClean="0"/>
              <a:t>רק תגיד 5</a:t>
            </a:r>
          </a:p>
          <a:p>
            <a:endParaRPr lang="he-IL" dirty="0"/>
          </a:p>
        </p:txBody>
      </p:sp>
      <p:pic>
        <p:nvPicPr>
          <p:cNvPr id="16" name="תמונה 15" descr="homer_simpson-108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428736"/>
            <a:ext cx="2288662" cy="3000396"/>
          </a:xfrm>
          <a:prstGeom prst="rect">
            <a:avLst/>
          </a:prstGeom>
        </p:spPr>
      </p:pic>
      <p:sp>
        <p:nvSpPr>
          <p:cNvPr id="19" name="הסבר ענן 18"/>
          <p:cNvSpPr/>
          <p:nvPr/>
        </p:nvSpPr>
        <p:spPr>
          <a:xfrm>
            <a:off x="2285984" y="857232"/>
            <a:ext cx="1643074" cy="1214446"/>
          </a:xfrm>
          <a:prstGeom prst="cloudCallout">
            <a:avLst>
              <a:gd name="adj1" fmla="val -112156"/>
              <a:gd name="adj2" fmla="val 82265"/>
            </a:avLst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Yes!</a:t>
            </a:r>
            <a:endParaRPr lang="he-IL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0" name="הסבר ענן 19"/>
          <p:cNvSpPr/>
          <p:nvPr/>
        </p:nvSpPr>
        <p:spPr>
          <a:xfrm>
            <a:off x="2071670" y="642918"/>
            <a:ext cx="1714512" cy="1428760"/>
          </a:xfrm>
          <a:prstGeom prst="cloudCallout">
            <a:avLst>
              <a:gd name="adj1" fmla="val -97293"/>
              <a:gd name="adj2" fmla="val 7788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5</a:t>
            </a:r>
            <a:endParaRPr lang="he-IL" dirty="0"/>
          </a:p>
        </p:txBody>
      </p:sp>
      <p:pic>
        <p:nvPicPr>
          <p:cNvPr id="15" name="תמונה 14" descr="anel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134100" y="1600200"/>
            <a:ext cx="3009900" cy="5257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animBg="1"/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giladam\Pictures\me-and-my-microphone-are-in-a-retro-mood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714513" cy="1285884"/>
          </a:xfrm>
          <a:prstGeom prst="rect">
            <a:avLst/>
          </a:prstGeom>
          <a:noFill/>
        </p:spPr>
      </p:pic>
      <p:sp>
        <p:nvSpPr>
          <p:cNvPr id="8" name="מלבן 7"/>
          <p:cNvSpPr/>
          <p:nvPr/>
        </p:nvSpPr>
        <p:spPr>
          <a:xfrm>
            <a:off x="214282" y="857232"/>
            <a:ext cx="136710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VoiceOmatic</a:t>
            </a:r>
            <a:endParaRPr lang="he-IL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מלבן 10"/>
          <p:cNvSpPr/>
          <p:nvPr/>
        </p:nvSpPr>
        <p:spPr>
          <a:xfrm>
            <a:off x="3819478" y="0"/>
            <a:ext cx="21675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הדגמה</a:t>
            </a:r>
            <a:endParaRPr lang="he-IL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45580" y="1571612"/>
            <a:ext cx="1643399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dirty="0" smtClean="0"/>
              <a:t>הומר, רוצה </a:t>
            </a:r>
          </a:p>
          <a:p>
            <a:r>
              <a:rPr lang="he-IL" dirty="0" smtClean="0"/>
              <a:t>לשחק בסוליטר?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0232" y="4214819"/>
            <a:ext cx="3857652" cy="2643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TextBox 16"/>
          <p:cNvSpPr txBox="1"/>
          <p:nvPr/>
        </p:nvSpPr>
        <p:spPr>
          <a:xfrm>
            <a:off x="5058336" y="2143116"/>
            <a:ext cx="1100045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dirty="0" smtClean="0"/>
              <a:t>רק תגיד 9</a:t>
            </a:r>
          </a:p>
          <a:p>
            <a:endParaRPr lang="he-IL" dirty="0"/>
          </a:p>
        </p:txBody>
      </p:sp>
      <p:pic>
        <p:nvPicPr>
          <p:cNvPr id="12" name="תמונה 11" descr="homer_simpson-108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357298"/>
            <a:ext cx="2288662" cy="2857520"/>
          </a:xfrm>
          <a:prstGeom prst="rect">
            <a:avLst/>
          </a:prstGeom>
        </p:spPr>
      </p:pic>
      <p:sp>
        <p:nvSpPr>
          <p:cNvPr id="15" name="הסבר ענן 14"/>
          <p:cNvSpPr/>
          <p:nvPr/>
        </p:nvSpPr>
        <p:spPr>
          <a:xfrm>
            <a:off x="1857356" y="1000108"/>
            <a:ext cx="2286016" cy="857256"/>
          </a:xfrm>
          <a:prstGeom prst="cloudCallout">
            <a:avLst>
              <a:gd name="adj1" fmla="val -76134"/>
              <a:gd name="adj2" fmla="val 104498"/>
            </a:avLst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Yes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Yes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Yes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!</a:t>
            </a:r>
            <a:endParaRPr lang="he-IL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8" name="הסבר ענן 17"/>
          <p:cNvSpPr/>
          <p:nvPr/>
        </p:nvSpPr>
        <p:spPr>
          <a:xfrm>
            <a:off x="1928794" y="642918"/>
            <a:ext cx="1643074" cy="1428760"/>
          </a:xfrm>
          <a:prstGeom prst="cloudCallout">
            <a:avLst>
              <a:gd name="adj1" fmla="val -89291"/>
              <a:gd name="adj2" fmla="val 684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9</a:t>
            </a:r>
            <a:endParaRPr lang="he-IL" dirty="0"/>
          </a:p>
        </p:txBody>
      </p:sp>
      <p:pic>
        <p:nvPicPr>
          <p:cNvPr id="16" name="תמונה 15" descr="anel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134100" y="1600200"/>
            <a:ext cx="3009900" cy="5257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5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3819478" y="0"/>
            <a:ext cx="21675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הדגמה</a:t>
            </a:r>
            <a:endParaRPr lang="he-IL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8" name="Picture 2" descr="C:\Users\giladam\Pictures\me-and-my-microphone-are-in-a-retro-mood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714513" cy="1285884"/>
          </a:xfrm>
          <a:prstGeom prst="rect">
            <a:avLst/>
          </a:prstGeom>
          <a:noFill/>
        </p:spPr>
      </p:pic>
      <p:sp>
        <p:nvSpPr>
          <p:cNvPr id="9" name="מלבן 8"/>
          <p:cNvSpPr/>
          <p:nvPr/>
        </p:nvSpPr>
        <p:spPr>
          <a:xfrm>
            <a:off x="214282" y="857232"/>
            <a:ext cx="136710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VoiceOmatic</a:t>
            </a:r>
            <a:endParaRPr lang="he-IL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93041" y="2643182"/>
            <a:ext cx="2619628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dirty="0" smtClean="0"/>
              <a:t>הומר, נמאס לך מהסוליטר?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4357694"/>
            <a:ext cx="3371850" cy="239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Box 12"/>
          <p:cNvSpPr txBox="1"/>
          <p:nvPr/>
        </p:nvSpPr>
        <p:spPr>
          <a:xfrm>
            <a:off x="3335947" y="3000372"/>
            <a:ext cx="2776786" cy="120032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dirty="0" smtClean="0"/>
              <a:t>אין בעיה, רק תגיד את מספר </a:t>
            </a:r>
          </a:p>
          <a:p>
            <a:r>
              <a:rPr lang="he-IL" dirty="0" smtClean="0"/>
              <a:t>האפליקציה ולאחריה 0</a:t>
            </a:r>
          </a:p>
          <a:p>
            <a:r>
              <a:rPr lang="he-IL" dirty="0" smtClean="0"/>
              <a:t>והאפליקציה תיסגר </a:t>
            </a:r>
          </a:p>
          <a:p>
            <a:endParaRPr lang="he-IL" dirty="0"/>
          </a:p>
        </p:txBody>
      </p:sp>
      <p:pic>
        <p:nvPicPr>
          <p:cNvPr id="14" name="תמונה 13" descr="urkel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14678" y="4442647"/>
            <a:ext cx="2952754" cy="2415353"/>
          </a:xfrm>
          <a:prstGeom prst="rect">
            <a:avLst/>
          </a:prstGeom>
        </p:spPr>
      </p:pic>
      <p:sp>
        <p:nvSpPr>
          <p:cNvPr id="15" name="הסבר ענן 14"/>
          <p:cNvSpPr/>
          <p:nvPr/>
        </p:nvSpPr>
        <p:spPr>
          <a:xfrm>
            <a:off x="357158" y="4286256"/>
            <a:ext cx="2714644" cy="1500198"/>
          </a:xfrm>
          <a:prstGeom prst="cloudCallout">
            <a:avLst>
              <a:gd name="adj1" fmla="val 90979"/>
              <a:gd name="adj2" fmla="val 1532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ysClr val="windowText" lastClr="000000"/>
                </a:solidFill>
              </a:rPr>
              <a:t>Did I do that!?</a:t>
            </a:r>
            <a:endParaRPr lang="he-IL" sz="200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ysClr val="windowText" lastClr="000000"/>
              </a:solidFill>
            </a:endParaRPr>
          </a:p>
        </p:txBody>
      </p: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340768"/>
            <a:ext cx="292895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הסבר ענן 16"/>
          <p:cNvSpPr/>
          <p:nvPr/>
        </p:nvSpPr>
        <p:spPr>
          <a:xfrm>
            <a:off x="3203848" y="908720"/>
            <a:ext cx="2214578" cy="1428760"/>
          </a:xfrm>
          <a:prstGeom prst="cloudCallout">
            <a:avLst>
              <a:gd name="adj1" fmla="val -102619"/>
              <a:gd name="adj2" fmla="val 10350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9 0</a:t>
            </a:r>
            <a:endParaRPr lang="he-IL" dirty="0"/>
          </a:p>
        </p:txBody>
      </p:sp>
      <p:sp>
        <p:nvSpPr>
          <p:cNvPr id="23" name="הסבר ענן 22"/>
          <p:cNvSpPr/>
          <p:nvPr/>
        </p:nvSpPr>
        <p:spPr>
          <a:xfrm>
            <a:off x="3131840" y="980728"/>
            <a:ext cx="2071702" cy="1428760"/>
          </a:xfrm>
          <a:prstGeom prst="cloudCallout">
            <a:avLst>
              <a:gd name="adj1" fmla="val -102275"/>
              <a:gd name="adj2" fmla="val 100349"/>
            </a:avLst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Yes!!!</a:t>
            </a:r>
            <a:endParaRPr lang="he-IL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4" name="הסבר ענן 23"/>
          <p:cNvSpPr/>
          <p:nvPr/>
        </p:nvSpPr>
        <p:spPr>
          <a:xfrm>
            <a:off x="2987824" y="836712"/>
            <a:ext cx="3000396" cy="1714512"/>
          </a:xfrm>
          <a:prstGeom prst="cloudCallout">
            <a:avLst>
              <a:gd name="adj1" fmla="val -81530"/>
              <a:gd name="adj2" fmla="val 82861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ysClr val="windowText" lastClr="000000"/>
                </a:solidFill>
              </a:rPr>
              <a:t>No you didn’t!</a:t>
            </a:r>
          </a:p>
          <a:p>
            <a:pPr algn="ctr"/>
            <a:r>
              <a:rPr lang="en-US" sz="20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ysClr val="windowText" lastClr="000000"/>
                </a:solidFill>
              </a:rPr>
              <a:t>The </a:t>
            </a:r>
            <a:r>
              <a:rPr lang="en-US" sz="2000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ysClr val="windowText" lastClr="000000"/>
                </a:solidFill>
              </a:rPr>
              <a:t>VoiceOmatic</a:t>
            </a:r>
            <a:r>
              <a:rPr lang="en-US" sz="20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ysClr val="windowText" lastClr="000000"/>
                </a:solidFill>
              </a:rPr>
              <a:t> did that!</a:t>
            </a:r>
            <a:endParaRPr lang="he-IL" sz="200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5" name="הסבר ענן 24"/>
          <p:cNvSpPr/>
          <p:nvPr/>
        </p:nvSpPr>
        <p:spPr>
          <a:xfrm>
            <a:off x="2483768" y="836712"/>
            <a:ext cx="3500462" cy="1714512"/>
          </a:xfrm>
          <a:prstGeom prst="cloudCallout">
            <a:avLst>
              <a:gd name="adj1" fmla="val -63136"/>
              <a:gd name="adj2" fmla="val 82666"/>
            </a:avLst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dirty="0" smtClean="0"/>
              <a:t>D’OHHHHHHH!!!</a:t>
            </a:r>
            <a:endParaRPr lang="he-IL" sz="2400" dirty="0"/>
          </a:p>
        </p:txBody>
      </p:sp>
      <p:pic>
        <p:nvPicPr>
          <p:cNvPr id="18" name="תמונה 17" descr="anel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143636" y="1600200"/>
            <a:ext cx="3000364" cy="5257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54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2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54" presetClass="exit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54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500"/>
                            </p:stCondLst>
                            <p:childTnLst>
                              <p:par>
                                <p:cTn id="59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000"/>
                            </p:stCondLst>
                            <p:childTnLst>
                              <p:par>
                                <p:cTn id="63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6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3" grpId="0"/>
      <p:bldP spid="13" grpId="1"/>
      <p:bldP spid="15" grpId="0" animBg="1"/>
      <p:bldP spid="17" grpId="0" animBg="1"/>
      <p:bldP spid="17" grpId="1" animBg="1"/>
      <p:bldP spid="23" grpId="0" animBg="1"/>
      <p:bldP spid="24" grpId="0" animBg="1"/>
      <p:bldP spid="25" grpId="0" animBg="1"/>
    </p:bld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241</Words>
  <Application>Microsoft Office PowerPoint</Application>
  <PresentationFormat>‫הצגה על המסך (4:3)</PresentationFormat>
  <Paragraphs>76</Paragraphs>
  <Slides>11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11</vt:i4>
      </vt:variant>
    </vt:vector>
  </HeadingPairs>
  <TitlesOfParts>
    <vt:vector size="12" baseType="lpstr">
      <vt:lpstr>ערכת נושא Office</vt:lpstr>
      <vt:lpstr>שקופית 1</vt:lpstr>
      <vt:lpstr>שקופית 2</vt:lpstr>
      <vt:lpstr>שקופית 3</vt:lpstr>
      <vt:lpstr>שקופית 4</vt:lpstr>
      <vt:lpstr>שקופית 5</vt:lpstr>
      <vt:lpstr>שקופית 6</vt:lpstr>
      <vt:lpstr>שקופית 7</vt:lpstr>
      <vt:lpstr>שקופית 8</vt:lpstr>
      <vt:lpstr>שקופית 9</vt:lpstr>
      <vt:lpstr>שקופית 10</vt:lpstr>
      <vt:lpstr>שקופית 11</vt:lpstr>
    </vt:vector>
  </TitlesOfParts>
  <Company>JCE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giladam</dc:creator>
  <cp:lastModifiedBy>roeti</cp:lastModifiedBy>
  <cp:revision>40</cp:revision>
  <dcterms:created xsi:type="dcterms:W3CDTF">2010-10-14T14:23:46Z</dcterms:created>
  <dcterms:modified xsi:type="dcterms:W3CDTF">2011-01-06T14:27:39Z</dcterms:modified>
</cp:coreProperties>
</file>