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0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65413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י"ח/טבת/תשע"א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י"ח/טבת/תשע"א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י"ח/טבת/תשע"א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י"ח/טבת/תשע"א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י"ח/טבת/תשע"א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י"ח/טבת/תשע"א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י"ח/טבת/תשע"א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י"ח/טבת/תשע"א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י"ח/טבת/תשע"א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י"ח/טבת/תשע"א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י"ח/טבת/תשע"א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chemeClr val="accent5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488D3-535E-4774-B5B5-889D1A410448}" type="datetimeFigureOut">
              <a:rPr lang="he-IL" smtClean="0"/>
              <a:pPr/>
              <a:t>י"ח/טבת/תשע"א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500298" y="4643446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he-IL" b="1" dirty="0" smtClean="0">
                <a:solidFill>
                  <a:srgbClr val="002060"/>
                </a:solidFill>
              </a:rPr>
              <a:t>רועי טישלר</a:t>
            </a:r>
          </a:p>
          <a:p>
            <a:pPr algn="r"/>
            <a:r>
              <a:rPr lang="he-IL" b="1" dirty="0" smtClean="0">
                <a:solidFill>
                  <a:srgbClr val="002060"/>
                </a:solidFill>
              </a:rPr>
              <a:t>גלעד עמר</a:t>
            </a:r>
          </a:p>
          <a:p>
            <a:pPr algn="r"/>
            <a:r>
              <a:rPr lang="he-IL" b="1" dirty="0" smtClean="0">
                <a:solidFill>
                  <a:srgbClr val="002060"/>
                </a:solidFill>
              </a:rPr>
              <a:t>יונתן כהן</a:t>
            </a:r>
          </a:p>
          <a:p>
            <a:pPr algn="r"/>
            <a:r>
              <a:rPr lang="he-IL" b="1" dirty="0" smtClean="0">
                <a:solidFill>
                  <a:srgbClr val="002060"/>
                </a:solidFill>
              </a:rPr>
              <a:t>נוריאל </a:t>
            </a:r>
            <a:r>
              <a:rPr lang="he-IL" b="1" dirty="0" err="1" smtClean="0">
                <a:solidFill>
                  <a:srgbClr val="002060"/>
                </a:solidFill>
              </a:rPr>
              <a:t>זרובבלי</a:t>
            </a:r>
            <a:endParaRPr lang="he-IL" b="1" dirty="0" smtClean="0">
              <a:solidFill>
                <a:srgbClr val="002060"/>
              </a:solidFill>
            </a:endParaRPr>
          </a:p>
          <a:p>
            <a:pPr algn="r"/>
            <a:r>
              <a:rPr lang="he-IL" b="1" dirty="0" smtClean="0">
                <a:solidFill>
                  <a:srgbClr val="002060"/>
                </a:solidFill>
              </a:rPr>
              <a:t>רועי אשר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2143108" y="642918"/>
            <a:ext cx="526127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VoiceOmatic</a:t>
            </a:r>
            <a:endParaRPr lang="he-IL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928802"/>
            <a:ext cx="3857652" cy="28932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-183894" y="1124744"/>
            <a:ext cx="94996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מפתחי </a:t>
            </a:r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VoiceOmatic</a:t>
            </a:r>
            <a:r>
              <a:rPr lang="he-IL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גאים להציג:</a:t>
            </a:r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13" cy="1285884"/>
          </a:xfrm>
          <a:prstGeom prst="rect">
            <a:avLst/>
          </a:prstGeom>
          <a:noFill/>
        </p:spPr>
      </p:pic>
      <p:sp>
        <p:nvSpPr>
          <p:cNvPr id="7" name="מלבן 6"/>
          <p:cNvSpPr/>
          <p:nvPr/>
        </p:nvSpPr>
        <p:spPr>
          <a:xfrm>
            <a:off x="214282" y="857232"/>
            <a:ext cx="13671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VoiceOmatic</a:t>
            </a:r>
            <a:endParaRPr lang="he-I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1854644" y="5934670"/>
            <a:ext cx="55563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VoiceOmatic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BETA</a:t>
            </a:r>
          </a:p>
          <a:p>
            <a:pPr algn="ctr"/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2071678"/>
            <a:ext cx="4714875" cy="3671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819478" y="0"/>
            <a:ext cx="2167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הדגמה</a:t>
            </a:r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13" cy="1285884"/>
          </a:xfrm>
          <a:prstGeom prst="rect">
            <a:avLst/>
          </a:prstGeom>
          <a:noFill/>
        </p:spPr>
      </p:pic>
      <p:sp>
        <p:nvSpPr>
          <p:cNvPr id="6" name="מלבן 5"/>
          <p:cNvSpPr/>
          <p:nvPr/>
        </p:nvSpPr>
        <p:spPr>
          <a:xfrm>
            <a:off x="214282" y="857232"/>
            <a:ext cx="13671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VoiceOmatic</a:t>
            </a:r>
            <a:endParaRPr lang="he-I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תמונה 10" descr="pai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4143380"/>
            <a:ext cx="4249853" cy="2455781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857232"/>
            <a:ext cx="3929090" cy="2881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2989202"/>
            <a:ext cx="2928958" cy="2987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הסבר ענן 18"/>
          <p:cNvSpPr/>
          <p:nvPr/>
        </p:nvSpPr>
        <p:spPr>
          <a:xfrm>
            <a:off x="2643174" y="2643182"/>
            <a:ext cx="2214578" cy="1428760"/>
          </a:xfrm>
          <a:prstGeom prst="cloudCallout">
            <a:avLst>
              <a:gd name="adj1" fmla="val -55463"/>
              <a:gd name="adj2" fmla="val 80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1</a:t>
            </a:r>
            <a:endParaRPr lang="he-IL" dirty="0"/>
          </a:p>
        </p:txBody>
      </p:sp>
      <p:sp>
        <p:nvSpPr>
          <p:cNvPr id="20" name="חץ למטה 19"/>
          <p:cNvSpPr/>
          <p:nvPr/>
        </p:nvSpPr>
        <p:spPr>
          <a:xfrm>
            <a:off x="6643702" y="2214554"/>
            <a:ext cx="285752" cy="192882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notep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4286256"/>
            <a:ext cx="3560184" cy="2297344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000108"/>
            <a:ext cx="3929090" cy="2881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714513" cy="1285884"/>
          </a:xfrm>
          <a:prstGeom prst="rect">
            <a:avLst/>
          </a:prstGeom>
          <a:noFill/>
        </p:spPr>
      </p:pic>
      <p:sp>
        <p:nvSpPr>
          <p:cNvPr id="11" name="מלבן 10"/>
          <p:cNvSpPr/>
          <p:nvPr/>
        </p:nvSpPr>
        <p:spPr>
          <a:xfrm>
            <a:off x="214282" y="857232"/>
            <a:ext cx="13671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VoiceOmatic</a:t>
            </a:r>
            <a:endParaRPr lang="he-I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3214686"/>
            <a:ext cx="284797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מלבן 13"/>
          <p:cNvSpPr/>
          <p:nvPr/>
        </p:nvSpPr>
        <p:spPr>
          <a:xfrm>
            <a:off x="3819478" y="0"/>
            <a:ext cx="2167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הדגמה</a:t>
            </a:r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הסבר ענן 14"/>
          <p:cNvSpPr/>
          <p:nvPr/>
        </p:nvSpPr>
        <p:spPr>
          <a:xfrm>
            <a:off x="2714612" y="2714620"/>
            <a:ext cx="2214578" cy="1428760"/>
          </a:xfrm>
          <a:prstGeom prst="cloudCallout">
            <a:avLst>
              <a:gd name="adj1" fmla="val -55463"/>
              <a:gd name="adj2" fmla="val 80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2</a:t>
            </a:r>
            <a:endParaRPr lang="he-IL" dirty="0"/>
          </a:p>
        </p:txBody>
      </p:sp>
      <p:sp>
        <p:nvSpPr>
          <p:cNvPr id="16" name="חץ למטה 15"/>
          <p:cNvSpPr/>
          <p:nvPr/>
        </p:nvSpPr>
        <p:spPr>
          <a:xfrm>
            <a:off x="6643702" y="2357430"/>
            <a:ext cx="285752" cy="192882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857232"/>
            <a:ext cx="3929090" cy="2881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תמונה 4" descr="brows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4071942"/>
            <a:ext cx="3929058" cy="2643182"/>
          </a:xfrm>
          <a:prstGeom prst="rect">
            <a:avLst/>
          </a:prstGeom>
        </p:spPr>
      </p:pic>
      <p:pic>
        <p:nvPicPr>
          <p:cNvPr id="7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714513" cy="1285884"/>
          </a:xfrm>
          <a:prstGeom prst="rect">
            <a:avLst/>
          </a:prstGeom>
          <a:noFill/>
        </p:spPr>
      </p:pic>
      <p:sp>
        <p:nvSpPr>
          <p:cNvPr id="8" name="מלבן 7"/>
          <p:cNvSpPr/>
          <p:nvPr/>
        </p:nvSpPr>
        <p:spPr>
          <a:xfrm>
            <a:off x="214282" y="857232"/>
            <a:ext cx="13671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VoiceOmatic</a:t>
            </a:r>
            <a:endParaRPr lang="he-I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214686"/>
            <a:ext cx="284797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הסבר ענן 9"/>
          <p:cNvSpPr/>
          <p:nvPr/>
        </p:nvSpPr>
        <p:spPr>
          <a:xfrm>
            <a:off x="2643174" y="2857496"/>
            <a:ext cx="2214578" cy="1428760"/>
          </a:xfrm>
          <a:prstGeom prst="cloudCallout">
            <a:avLst>
              <a:gd name="adj1" fmla="val -55463"/>
              <a:gd name="adj2" fmla="val 80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3</a:t>
            </a:r>
            <a:endParaRPr lang="he-IL" dirty="0"/>
          </a:p>
        </p:txBody>
      </p:sp>
      <p:sp>
        <p:nvSpPr>
          <p:cNvPr id="11" name="מלבן 10"/>
          <p:cNvSpPr/>
          <p:nvPr/>
        </p:nvSpPr>
        <p:spPr>
          <a:xfrm>
            <a:off x="3819478" y="0"/>
            <a:ext cx="2167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הדגמה</a:t>
            </a:r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חץ למטה 11"/>
          <p:cNvSpPr/>
          <p:nvPr/>
        </p:nvSpPr>
        <p:spPr>
          <a:xfrm>
            <a:off x="6643702" y="2214554"/>
            <a:ext cx="285752" cy="17859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e-IL" dirty="0" smtClean="0">
                <a:solidFill>
                  <a:srgbClr val="002060"/>
                </a:solidFill>
              </a:rPr>
              <a:t>לקראת סיום הפרויקט שלנו, נטפל בנקודות הבאות</a:t>
            </a:r>
          </a:p>
          <a:p>
            <a:r>
              <a:rPr lang="he-IL" dirty="0" smtClean="0">
                <a:solidFill>
                  <a:srgbClr val="002060"/>
                </a:solidFill>
              </a:rPr>
              <a:t>האזנה רציפה של התוכנית, כל שהתוכנית תרוץ כל הזמן ברקע ולא על ידי לחיצה בכל פעם שנרצה לדבר.</a:t>
            </a:r>
          </a:p>
          <a:p>
            <a:r>
              <a:rPr lang="he-IL" dirty="0" smtClean="0">
                <a:solidFill>
                  <a:srgbClr val="002060"/>
                </a:solidFill>
              </a:rPr>
              <a:t>הוספת פונקציונאלית קולית נוספת</a:t>
            </a:r>
          </a:p>
        </p:txBody>
      </p:sp>
      <p:sp>
        <p:nvSpPr>
          <p:cNvPr id="4" name="מלבן 3"/>
          <p:cNvSpPr/>
          <p:nvPr/>
        </p:nvSpPr>
        <p:spPr>
          <a:xfrm>
            <a:off x="2555776" y="260648"/>
            <a:ext cx="417774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he-IL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בהמשך הדרך</a:t>
            </a:r>
            <a:endParaRPr lang="en-US" sz="5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13" cy="1285884"/>
          </a:xfrm>
          <a:prstGeom prst="rect">
            <a:avLst/>
          </a:prstGeom>
          <a:noFill/>
        </p:spPr>
      </p:pic>
      <p:sp>
        <p:nvSpPr>
          <p:cNvPr id="6" name="מלבן 5"/>
          <p:cNvSpPr/>
          <p:nvPr/>
        </p:nvSpPr>
        <p:spPr>
          <a:xfrm>
            <a:off x="214282" y="857232"/>
            <a:ext cx="13671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VoiceOmatic</a:t>
            </a:r>
            <a:endParaRPr lang="he-I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65</Words>
  <Application>Microsoft Office PowerPoint</Application>
  <PresentationFormat>‫הצגה על המסך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  <vt:lpstr>שקופית 6</vt:lpstr>
    </vt:vector>
  </TitlesOfParts>
  <Company>JCE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giladam</dc:creator>
  <cp:lastModifiedBy>Roe</cp:lastModifiedBy>
  <cp:revision>18</cp:revision>
  <dcterms:created xsi:type="dcterms:W3CDTF">2010-10-14T14:23:46Z</dcterms:created>
  <dcterms:modified xsi:type="dcterms:W3CDTF">2010-12-25T16:02:27Z</dcterms:modified>
</cp:coreProperties>
</file>