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0"/>
  </p:notesMasterIdLst>
  <p:handoutMasterIdLst>
    <p:handoutMasterId r:id="rId11"/>
  </p:handoutMasterIdLst>
  <p:sldIdLst>
    <p:sldId id="256" r:id="rId5"/>
    <p:sldId id="276" r:id="rId6"/>
    <p:sldId id="278" r:id="rId7"/>
    <p:sldId id="265" r:id="rId8"/>
    <p:sldId id="27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8" autoAdjust="0"/>
    <p:restoredTop sz="94660"/>
  </p:normalViewPr>
  <p:slideViewPr>
    <p:cSldViewPr>
      <p:cViewPr varScale="1">
        <p:scale>
          <a:sx n="168" d="100"/>
          <a:sy n="168" d="100"/>
        </p:scale>
        <p:origin x="1944" y="13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B48F5-BACC-47D6-A0F7-82FBF9C6BC85}" type="datetimeFigureOut">
              <a:rPr lang="en-US"/>
              <a:t>9/20/2016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CAF8E-318A-4EFE-8633-D9E72ABCE0E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6559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1CD00-5424-4675-AB18-2C419B060449}" type="datetimeFigureOut">
              <a:rPr lang="en-US"/>
              <a:t>9/20/2016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2CF44-2B13-41B4-A334-1CDF534EEBB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5385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499A8-4F06-43F3-BE05-8A75E3D4CF47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948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z="1200" dirty="0"/>
              <a:t>Modulinė struktūra: </a:t>
            </a:r>
            <a:r>
              <a:rPr lang="lt-LT" sz="1200" dirty="0" err="1"/>
              <a:t>mikrovaldiklis</a:t>
            </a:r>
            <a:r>
              <a:rPr lang="lt-LT" sz="1200" dirty="0"/>
              <a:t> yra atskirtas nuo visų įrenginių. Nereikia lituoti, lengva sujungti ir atjungti. Eliminuojamas tas dalykas, tai vien sujungimui reikia skaityti </a:t>
            </a:r>
            <a:r>
              <a:rPr lang="lt-LT" sz="1200" dirty="0" err="1"/>
              <a:t>manualus</a:t>
            </a:r>
            <a:r>
              <a:rPr lang="lt-LT" sz="1200" dirty="0"/>
              <a:t>, lituoti, pirkti jungtis kokias nors...</a:t>
            </a: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499A8-4F06-43F3-BE05-8A75E3D4CF47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210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 err="1"/>
              <a:t>Debugeris</a:t>
            </a:r>
            <a:r>
              <a:rPr lang="lt-LT" dirty="0"/>
              <a:t>! C# arba visual </a:t>
            </a:r>
            <a:r>
              <a:rPr lang="lt-LT" dirty="0" err="1"/>
              <a:t>basic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499A8-4F06-43F3-BE05-8A75E3D4CF47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803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 bwMode="gray">
          <a:xfrm>
            <a:off x="0" y="2825016"/>
            <a:ext cx="12188952" cy="3180930"/>
          </a:xfrm>
          <a:prstGeom prst="rect">
            <a:avLst/>
          </a:prstGeom>
          <a:solidFill>
            <a:schemeClr val="bg1">
              <a:lumMod val="85000"/>
              <a:lumOff val="1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 bwMode="black">
          <a:xfrm>
            <a:off x="0" y="3075709"/>
            <a:ext cx="12188952" cy="26392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81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4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959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2587" y="1600200"/>
            <a:ext cx="3122613" cy="182880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2" y="762000"/>
            <a:ext cx="6400800" cy="5334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1039" y="3429000"/>
            <a:ext cx="3124161" cy="18288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680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19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33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1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00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71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31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 descr="An empty placeholder to add an image. Click on the placeholder and select the image that you wish to add."/>
          <p:cNvSpPr/>
          <p:nvPr userDrawn="1"/>
        </p:nvSpPr>
        <p:spPr bwMode="blackWhite">
          <a:xfrm>
            <a:off x="644091" y="640080"/>
            <a:ext cx="6675120" cy="5577840"/>
          </a:xfrm>
          <a:prstGeom prst="rect">
            <a:avLst/>
          </a:prstGeom>
          <a:solidFill>
            <a:srgbClr val="000000"/>
          </a:solidFill>
          <a:ln w="1016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69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7CC0096-1860-4642-9CD2-0079EA5E7CD1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069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56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/>
              <a:t>Windows </a:t>
            </a:r>
            <a:r>
              <a:rPr lang="lt-LT" dirty="0" err="1"/>
              <a:t>IoT</a:t>
            </a:r>
            <a:r>
              <a:rPr lang="lt-LT" dirty="0"/>
              <a:t> </a:t>
            </a:r>
            <a:r>
              <a:rPr lang="lt-LT" dirty="0" err="1"/>
              <a:t>Core</a:t>
            </a:r>
            <a:r>
              <a:rPr lang="lt-LT" dirty="0"/>
              <a:t> ir C#</a:t>
            </a:r>
            <a:endParaRPr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2453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http://blog.infrared5.com/wp-content/plugins/directory/2013/07/basketball1.jp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4032798" y="5373216"/>
            <a:ext cx="6192686" cy="61926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5400" dirty="0">
                <a:latin typeface="Buxton Sketch" pitchFamily="66" charset="0"/>
              </a:rPr>
              <a:t>Apie mane</a:t>
            </a:r>
            <a:endParaRPr lang="en-GB" sz="5400" dirty="0">
              <a:latin typeface="Buxton Sketch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81200" y="1600202"/>
            <a:ext cx="8229600" cy="45651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lt-LT" sz="2400" dirty="0">
                <a:latin typeface="Buxton Sketch" pitchFamily="66" charset="0"/>
              </a:rPr>
              <a:t>Iki 2011-ųjų: dirbau FF.</a:t>
            </a:r>
          </a:p>
          <a:p>
            <a:pPr>
              <a:buNone/>
            </a:pPr>
            <a:r>
              <a:rPr lang="lt-LT" sz="2400" dirty="0">
                <a:latin typeface="Buxton Sketch" pitchFamily="66" charset="0"/>
              </a:rPr>
              <a:t>Nuo 2011-ųjų — Šviesos Konversija:</a:t>
            </a:r>
          </a:p>
          <a:p>
            <a:r>
              <a:rPr lang="lt-LT" sz="2400" dirty="0">
                <a:latin typeface="Buxton Sketch" pitchFamily="66" charset="0"/>
              </a:rPr>
              <a:t>Pačios </a:t>
            </a:r>
            <a:r>
              <a:rPr lang="lt-LT" sz="2400" dirty="0" err="1">
                <a:latin typeface="Buxton Sketch" pitchFamily="66" charset="0"/>
              </a:rPr>
              <a:t>šūstriausios</a:t>
            </a:r>
            <a:r>
              <a:rPr lang="lt-LT" sz="2400" dirty="0">
                <a:latin typeface="Buxton Sketch" pitchFamily="66" charset="0"/>
              </a:rPr>
              <a:t> lazerinės sistemos pasaulyje</a:t>
            </a:r>
          </a:p>
          <a:p>
            <a:r>
              <a:rPr lang="lt-LT" sz="2400" dirty="0">
                <a:latin typeface="Buxton Sketch" pitchFamily="66" charset="0"/>
              </a:rPr>
              <a:t>&gt;140 darbuotojų</a:t>
            </a:r>
          </a:p>
          <a:p>
            <a:endParaRPr lang="lt-LT" sz="2400" dirty="0">
              <a:latin typeface="Buxton Sketch" pitchFamily="66" charset="0"/>
            </a:endParaRPr>
          </a:p>
          <a:p>
            <a:pPr>
              <a:buNone/>
            </a:pPr>
            <a:r>
              <a:rPr lang="lt-LT" sz="2400" dirty="0">
                <a:latin typeface="Buxton Sketch" pitchFamily="66" charset="0"/>
              </a:rPr>
              <a:t>&gt;10 metų patirtis su .NET. </a:t>
            </a:r>
          </a:p>
          <a:p>
            <a:pPr>
              <a:buNone/>
            </a:pPr>
            <a:r>
              <a:rPr lang="lt-LT" sz="2400" dirty="0">
                <a:latin typeface="Buxton Sketch" pitchFamily="66" charset="0"/>
              </a:rPr>
              <a:t>Pusė sąmoningo gyvenimo praleista automatizuojant ką nors.</a:t>
            </a:r>
          </a:p>
          <a:p>
            <a:pPr>
              <a:buNone/>
            </a:pPr>
            <a:r>
              <a:rPr lang="lt-LT" sz="2400" dirty="0">
                <a:latin typeface="Buxton Sketch" pitchFamily="66" charset="0"/>
              </a:rPr>
              <a:t>Šiuo metu daugiausia dirbu su įterptosiomis sistemomis (</a:t>
            </a:r>
            <a:r>
              <a:rPr lang="lt-LT" sz="2400" dirty="0" err="1">
                <a:latin typeface="Buxton Sketch" pitchFamily="66" charset="0"/>
              </a:rPr>
              <a:t>embedded</a:t>
            </a:r>
            <a:r>
              <a:rPr lang="lt-LT" sz="2400" dirty="0">
                <a:latin typeface="Buxton Sketch" pitchFamily="66" charset="0"/>
              </a:rPr>
              <a:t> </a:t>
            </a:r>
            <a:r>
              <a:rPr lang="lt-LT" sz="2400" dirty="0" err="1">
                <a:latin typeface="Buxton Sketch" pitchFamily="66" charset="0"/>
              </a:rPr>
              <a:t>systems</a:t>
            </a:r>
            <a:r>
              <a:rPr lang="lt-LT" sz="2400" dirty="0">
                <a:latin typeface="Buxton Sketch" pitchFamily="66" charset="0"/>
              </a:rPr>
              <a:t>, jei kam neaišku)</a:t>
            </a:r>
          </a:p>
        </p:txBody>
      </p:sp>
    </p:spTree>
    <p:extLst>
      <p:ext uri="{BB962C8B-B14F-4D97-AF65-F5344CB8AC3E}">
        <p14:creationId xmlns:p14="http://schemas.microsoft.com/office/powerpoint/2010/main" val="4220878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5400" dirty="0">
                <a:latin typeface="Buxton Sketch" pitchFamily="66" charset="0"/>
              </a:rPr>
              <a:t>Aparatinė įranga</a:t>
            </a:r>
            <a:endParaRPr lang="en-GB" sz="5400" dirty="0">
              <a:latin typeface="Buxton Sketch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flipH="1">
            <a:off x="8094216" y="2583282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>
                <a:solidFill>
                  <a:srgbClr val="FF0000"/>
                </a:solidFill>
                <a:latin typeface="Buxton Sketch" pitchFamily="66" charset="0"/>
              </a:rPr>
              <a:t>FEZ HAT</a:t>
            </a:r>
          </a:p>
        </p:txBody>
      </p:sp>
      <p:pic>
        <p:nvPicPr>
          <p:cNvPr id="1026" name="Picture 2" descr="Vaizdo rezultatas pagal u&amp;zcaron;klaus&amp;aogon; „rpi 3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76" y="2996952"/>
            <a:ext cx="5218247" cy="3297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ghielectronics.com/img/www/products/500-0_larg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5936" y="3212976"/>
            <a:ext cx="3036760" cy="2262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7805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UWP: viena programa veikia visur</a:t>
            </a:r>
          </a:p>
        </p:txBody>
      </p:sp>
      <p:sp>
        <p:nvSpPr>
          <p:cNvPr id="4" name="AutoShape 2" descr="Vaizdo rezultatas pagal u&amp;zcaron;klaus&amp;aogon; „windows iot core“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5" name="TextBox 4"/>
          <p:cNvSpPr txBox="1"/>
          <p:nvPr/>
        </p:nvSpPr>
        <p:spPr>
          <a:xfrm>
            <a:off x="1271464" y="1772816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/>
              <a:t>(Beveik kaip Java, tik skirtumas tas, kad Java beveik niekur normaliai neveikia)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2054" name="Picture 6" descr="Vaizdo rezultatas pagal u&amp;zcaron;klaus&amp;aogon; „uwp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75" y="2816542"/>
            <a:ext cx="7105650" cy="296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826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1143000"/>
          </a:xfrm>
        </p:spPr>
        <p:txBody>
          <a:bodyPr>
            <a:normAutofit/>
          </a:bodyPr>
          <a:lstStyle/>
          <a:p>
            <a:r>
              <a:rPr lang="lt-LT" sz="5400" dirty="0">
                <a:latin typeface="Buxton Sketch" pitchFamily="66" charset="0"/>
              </a:rPr>
              <a:t>IDE: Visual </a:t>
            </a:r>
            <a:r>
              <a:rPr lang="lt-LT" sz="5400" dirty="0" err="1">
                <a:latin typeface="Buxton Sketch" pitchFamily="66" charset="0"/>
              </a:rPr>
              <a:t>Studio</a:t>
            </a:r>
            <a:r>
              <a:rPr lang="lt-LT" sz="5400" dirty="0">
                <a:latin typeface="Buxton Sketch" pitchFamily="66" charset="0"/>
              </a:rPr>
              <a:t>!</a:t>
            </a:r>
            <a:endParaRPr lang="en-GB" sz="5400" dirty="0">
              <a:latin typeface="Buxton Sketch" pitchFamily="66" charset="0"/>
            </a:endParaRP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40024" y="1109936"/>
            <a:ext cx="8676456" cy="5703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240017" y="5013176"/>
            <a:ext cx="1877437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lt-LT" sz="2800" dirty="0" err="1">
                <a:solidFill>
                  <a:srgbClr val="FF0000"/>
                </a:solidFill>
                <a:latin typeface="Buxton Sketch" pitchFamily="66" charset="0"/>
              </a:rPr>
              <a:t>Debugeris</a:t>
            </a:r>
            <a:endParaRPr lang="lt-LT" dirty="0">
              <a:solidFill>
                <a:srgbClr val="FF0000"/>
              </a:solidFill>
              <a:latin typeface="Buxton Sketch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75520" y="2996952"/>
            <a:ext cx="1725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2800" dirty="0">
                <a:solidFill>
                  <a:srgbClr val="FF0000"/>
                </a:solidFill>
                <a:latin typeface="Buxton Sketch" pitchFamily="66" charset="0"/>
              </a:rPr>
              <a:t>Projektai</a:t>
            </a:r>
            <a:endParaRPr lang="lt-LT" dirty="0">
              <a:solidFill>
                <a:srgbClr val="FF0000"/>
              </a:solidFill>
              <a:latin typeface="Buxton Sketch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24193" y="2780928"/>
            <a:ext cx="3058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2800" dirty="0">
                <a:solidFill>
                  <a:srgbClr val="FF0000"/>
                </a:solidFill>
                <a:latin typeface="Buxton Sketch" pitchFamily="66" charset="0"/>
              </a:rPr>
              <a:t>Teksto išvedimas</a:t>
            </a:r>
            <a:endParaRPr lang="lt-LT" dirty="0">
              <a:solidFill>
                <a:srgbClr val="FF0000"/>
              </a:solidFill>
              <a:latin typeface="Buxton Sketch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22309" y="4365104"/>
            <a:ext cx="18197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2800" dirty="0">
                <a:solidFill>
                  <a:srgbClr val="FF0000"/>
                </a:solidFill>
                <a:latin typeface="Buxton Sketch" pitchFamily="66" charset="0"/>
              </a:rPr>
              <a:t>Komandos</a:t>
            </a:r>
            <a:endParaRPr lang="lt-LT" dirty="0">
              <a:solidFill>
                <a:srgbClr val="FF0000"/>
              </a:solidFill>
              <a:latin typeface="Buxton Sketch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10140" y="1052736"/>
            <a:ext cx="1340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2800" dirty="0">
                <a:solidFill>
                  <a:srgbClr val="FF0000"/>
                </a:solidFill>
                <a:latin typeface="Buxton Sketch" pitchFamily="66" charset="0"/>
              </a:rPr>
              <a:t>Priedai</a:t>
            </a:r>
            <a:endParaRPr lang="lt-LT" dirty="0">
              <a:solidFill>
                <a:srgbClr val="FF0000"/>
              </a:solidFill>
              <a:latin typeface="Buxton Sketch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7181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1566889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2012-05-23T08:44:00+00:00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TP102901017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836753</LocLastLocAttemptVersionLookup>
    <IsSearchable xmlns="4873beb7-5857-4685-be1f-d57550cc96cc">true</IsSearchable>
    <TemplateTemplateType xmlns="4873beb7-5857-4685-be1f-d57550cc96cc">PowerPoint Design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REDMOND\v-anij</DisplayName>
        <AccountId>2469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746CFF6F-D9AA-4BC0-911A-0A13567719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5C6E15-39DC-470B-9445-F754B94580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4098515-0C12-46CF-BC7C-69B4A13CD5FA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4873beb7-5857-4685-be1f-d57550cc96cc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128</TotalTime>
  <Words>142</Words>
  <Application>Microsoft Office PowerPoint</Application>
  <PresentationFormat>Widescreen</PresentationFormat>
  <Paragraphs>25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Buxton Sketch</vt:lpstr>
      <vt:lpstr>Candara</vt:lpstr>
      <vt:lpstr>Tw Cen MT</vt:lpstr>
      <vt:lpstr>Tw Cen MT Condensed</vt:lpstr>
      <vt:lpstr>Wingdings 3</vt:lpstr>
      <vt:lpstr>Integral</vt:lpstr>
      <vt:lpstr>Windows IoT Core ir C#</vt:lpstr>
      <vt:lpstr>Apie mane</vt:lpstr>
      <vt:lpstr>Aparatinė įranga</vt:lpstr>
      <vt:lpstr>UWP: viena programa veikia visur</vt:lpstr>
      <vt:lpstr>IDE: Visual Studio!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IoT Core ir C#</dc:title>
  <dc:creator>Simonas Greičius</dc:creator>
  <cp:lastModifiedBy>Simonas Greičius</cp:lastModifiedBy>
  <cp:revision>6</cp:revision>
  <dcterms:created xsi:type="dcterms:W3CDTF">2016-09-07T10:02:57Z</dcterms:created>
  <dcterms:modified xsi:type="dcterms:W3CDTF">2016-09-20T16:23:24Z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