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6" r:id="rId6"/>
    <p:sldId id="278" r:id="rId7"/>
    <p:sldId id="265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>
      <p:cViewPr varScale="1">
        <p:scale>
          <a:sx n="168" d="100"/>
          <a:sy n="168" d="100"/>
        </p:scale>
        <p:origin x="1944" y="13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9/20/2016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9/20/2016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499A8-4F06-43F3-BE05-8A75E3D4CF4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48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dirty="0"/>
              <a:t>Modulinė struktūra: </a:t>
            </a:r>
            <a:r>
              <a:rPr lang="lt-LT" sz="1200" dirty="0" err="1"/>
              <a:t>mikrovaldiklis</a:t>
            </a:r>
            <a:r>
              <a:rPr lang="lt-LT" sz="1200" dirty="0"/>
              <a:t> yra atskirtas nuo visų įrenginių. Nereikia lituoti, lengva sujungti ir atjungti. Eliminuojamas tas dalykas, tai vien sujungimui reikia skaityti </a:t>
            </a:r>
            <a:r>
              <a:rPr lang="lt-LT" sz="1200" dirty="0" err="1"/>
              <a:t>manualus</a:t>
            </a:r>
            <a:r>
              <a:rPr lang="lt-LT" sz="1200" dirty="0"/>
              <a:t>, lituoti, pirkti jungtis kokias nors...</a:t>
            </a:r>
            <a:endParaRPr lang="en-GB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499A8-4F06-43F3-BE05-8A75E3D4CF4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1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err="1"/>
              <a:t>Debugeris</a:t>
            </a:r>
            <a:r>
              <a:rPr lang="lt-LT" dirty="0"/>
              <a:t>! C# arba visual </a:t>
            </a:r>
            <a:r>
              <a:rPr lang="lt-LT" dirty="0" err="1"/>
              <a:t>basic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499A8-4F06-43F3-BE05-8A75E3D4CF4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80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8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4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95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8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19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3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0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7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3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69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CC0096-1860-4642-9CD2-0079EA5E7CD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06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5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Windows </a:t>
            </a:r>
            <a:r>
              <a:rPr lang="lt-LT" dirty="0" err="1"/>
              <a:t>IoT</a:t>
            </a:r>
            <a:r>
              <a:rPr lang="lt-LT" dirty="0"/>
              <a:t> </a:t>
            </a:r>
            <a:r>
              <a:rPr lang="lt-LT" dirty="0" err="1"/>
              <a:t>Core</a:t>
            </a:r>
            <a:r>
              <a:rPr lang="lt-LT" dirty="0"/>
              <a:t> ir C#</a:t>
            </a:r>
            <a:endParaRPr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http://blog.infrared5.com/wp-content/plugins/directory/2013/07/basketball1.jp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4032798" y="5373216"/>
            <a:ext cx="6192686" cy="61926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5400" dirty="0">
                <a:latin typeface="Buxton Sketch" pitchFamily="66" charset="0"/>
              </a:rPr>
              <a:t>Apie mane</a:t>
            </a:r>
            <a:endParaRPr lang="en-GB" sz="5400" dirty="0">
              <a:latin typeface="Buxton Sketch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45651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lt-LT" sz="2400" dirty="0">
                <a:latin typeface="Buxton Sketch" pitchFamily="66" charset="0"/>
              </a:rPr>
              <a:t>Iki 2011-ųjų: dirbau FF.</a:t>
            </a:r>
          </a:p>
          <a:p>
            <a:pPr>
              <a:buNone/>
            </a:pPr>
            <a:r>
              <a:rPr lang="lt-LT" sz="2400" dirty="0">
                <a:latin typeface="Buxton Sketch" pitchFamily="66" charset="0"/>
              </a:rPr>
              <a:t>Nuo 2011-ųjų — Šviesos Konversija:</a:t>
            </a:r>
          </a:p>
          <a:p>
            <a:r>
              <a:rPr lang="lt-LT" sz="2400" dirty="0">
                <a:latin typeface="Buxton Sketch" pitchFamily="66" charset="0"/>
              </a:rPr>
              <a:t>Pačios </a:t>
            </a:r>
            <a:r>
              <a:rPr lang="lt-LT" sz="2400" dirty="0" err="1">
                <a:latin typeface="Buxton Sketch" pitchFamily="66" charset="0"/>
              </a:rPr>
              <a:t>šūstriausios</a:t>
            </a:r>
            <a:r>
              <a:rPr lang="lt-LT" sz="2400" dirty="0">
                <a:latin typeface="Buxton Sketch" pitchFamily="66" charset="0"/>
              </a:rPr>
              <a:t> lazerinės sistemos pasaulyje</a:t>
            </a:r>
          </a:p>
          <a:p>
            <a:r>
              <a:rPr lang="lt-LT" sz="2400" dirty="0">
                <a:latin typeface="Buxton Sketch" pitchFamily="66" charset="0"/>
              </a:rPr>
              <a:t>&gt;140 darbuotojų</a:t>
            </a:r>
          </a:p>
          <a:p>
            <a:endParaRPr lang="lt-LT" sz="2400" dirty="0">
              <a:latin typeface="Buxton Sketch" pitchFamily="66" charset="0"/>
            </a:endParaRPr>
          </a:p>
          <a:p>
            <a:pPr>
              <a:buNone/>
            </a:pPr>
            <a:r>
              <a:rPr lang="lt-LT" sz="2400" dirty="0">
                <a:latin typeface="Buxton Sketch" pitchFamily="66" charset="0"/>
              </a:rPr>
              <a:t>&gt;10 metų patirtis su .NET. </a:t>
            </a:r>
          </a:p>
          <a:p>
            <a:pPr>
              <a:buNone/>
            </a:pPr>
            <a:r>
              <a:rPr lang="lt-LT" sz="2400" dirty="0">
                <a:latin typeface="Buxton Sketch" pitchFamily="66" charset="0"/>
              </a:rPr>
              <a:t>Pusė sąmoningo gyvenimo praleista automatizuojant ką nors.</a:t>
            </a:r>
          </a:p>
          <a:p>
            <a:pPr>
              <a:buNone/>
            </a:pPr>
            <a:r>
              <a:rPr lang="lt-LT" sz="2400" dirty="0">
                <a:latin typeface="Buxton Sketch" pitchFamily="66" charset="0"/>
              </a:rPr>
              <a:t>Šiuo metu daugiausia dirbu su įterptosiomis sistemomis (</a:t>
            </a:r>
            <a:r>
              <a:rPr lang="lt-LT" sz="2400" dirty="0" err="1">
                <a:latin typeface="Buxton Sketch" pitchFamily="66" charset="0"/>
              </a:rPr>
              <a:t>embedded</a:t>
            </a:r>
            <a:r>
              <a:rPr lang="lt-LT" sz="2400" dirty="0">
                <a:latin typeface="Buxton Sketch" pitchFamily="66" charset="0"/>
              </a:rPr>
              <a:t> </a:t>
            </a:r>
            <a:r>
              <a:rPr lang="lt-LT" sz="2400" dirty="0" err="1">
                <a:latin typeface="Buxton Sketch" pitchFamily="66" charset="0"/>
              </a:rPr>
              <a:t>systems</a:t>
            </a:r>
            <a:r>
              <a:rPr lang="lt-LT" sz="2400" dirty="0">
                <a:latin typeface="Buxton Sketch" pitchFamily="66" charset="0"/>
              </a:rPr>
              <a:t>, jei kam neaišku)</a:t>
            </a:r>
          </a:p>
        </p:txBody>
      </p:sp>
    </p:spTree>
    <p:extLst>
      <p:ext uri="{BB962C8B-B14F-4D97-AF65-F5344CB8AC3E}">
        <p14:creationId xmlns:p14="http://schemas.microsoft.com/office/powerpoint/2010/main" val="422087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5400" dirty="0">
                <a:latin typeface="Buxton Sketch" pitchFamily="66" charset="0"/>
              </a:rPr>
              <a:t>Aparatinė įranga</a:t>
            </a:r>
            <a:endParaRPr lang="en-GB" sz="5400" dirty="0">
              <a:latin typeface="Buxton Sketch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8094216" y="258328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FF0000"/>
                </a:solidFill>
                <a:latin typeface="Buxton Sketch" pitchFamily="66" charset="0"/>
              </a:rPr>
              <a:t>FEZ HAT</a:t>
            </a:r>
          </a:p>
        </p:txBody>
      </p:sp>
      <p:pic>
        <p:nvPicPr>
          <p:cNvPr id="1026" name="Picture 2" descr="Vaizdo rezultatas pagal u&amp;zcaron;klaus&amp;aogon; „rpi 3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996952"/>
            <a:ext cx="5218247" cy="329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ghielectronics.com/img/www/products/500-0_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936" y="3212976"/>
            <a:ext cx="3036760" cy="22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80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UWP: viena programa veikia visur</a:t>
            </a:r>
          </a:p>
        </p:txBody>
      </p:sp>
      <p:sp>
        <p:nvSpPr>
          <p:cNvPr id="4" name="AutoShape 2" descr="Vaizdo rezultatas pagal u&amp;zcaron;klaus&amp;aogon; „windows iot core“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" name="TextBox 4"/>
          <p:cNvSpPr txBox="1"/>
          <p:nvPr/>
        </p:nvSpPr>
        <p:spPr>
          <a:xfrm>
            <a:off x="1271464" y="177281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/>
              <a:t>(Beveik kaip Java, tik skirtumas tas, kad Java beveik niekur normaliai neveikia)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2054" name="Picture 6" descr="Vaizdo rezultatas pagal u&amp;zcaron;klaus&amp;aogon; „uwp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2816542"/>
            <a:ext cx="710565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0"/>
          </a:xfrm>
        </p:spPr>
        <p:txBody>
          <a:bodyPr>
            <a:normAutofit/>
          </a:bodyPr>
          <a:lstStyle/>
          <a:p>
            <a:r>
              <a:rPr lang="lt-LT" sz="5400" dirty="0">
                <a:latin typeface="Buxton Sketch" pitchFamily="66" charset="0"/>
              </a:rPr>
              <a:t>IDE: Visual </a:t>
            </a:r>
            <a:r>
              <a:rPr lang="lt-LT" sz="5400" dirty="0" err="1">
                <a:latin typeface="Buxton Sketch" pitchFamily="66" charset="0"/>
              </a:rPr>
              <a:t>Studio</a:t>
            </a:r>
            <a:r>
              <a:rPr lang="lt-LT" sz="5400" dirty="0">
                <a:latin typeface="Buxton Sketch" pitchFamily="66" charset="0"/>
              </a:rPr>
              <a:t>!</a:t>
            </a:r>
            <a:endParaRPr lang="en-GB" sz="5400" dirty="0">
              <a:latin typeface="Buxton Sketch" pitchFamily="66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024" y="1109936"/>
            <a:ext cx="8676456" cy="570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240017" y="5013176"/>
            <a:ext cx="187743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lt-LT" sz="2800" dirty="0" err="1">
                <a:solidFill>
                  <a:srgbClr val="FF0000"/>
                </a:solidFill>
                <a:latin typeface="Buxton Sketch" pitchFamily="66" charset="0"/>
              </a:rPr>
              <a:t>Debugeris</a:t>
            </a:r>
            <a:endParaRPr lang="lt-LT" dirty="0">
              <a:solidFill>
                <a:srgbClr val="FF0000"/>
              </a:solidFill>
              <a:latin typeface="Buxton Sketch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5520" y="2996952"/>
            <a:ext cx="1725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dirty="0">
                <a:solidFill>
                  <a:srgbClr val="FF0000"/>
                </a:solidFill>
                <a:latin typeface="Buxton Sketch" pitchFamily="66" charset="0"/>
              </a:rPr>
              <a:t>Projektai</a:t>
            </a:r>
            <a:endParaRPr lang="lt-LT" dirty="0">
              <a:solidFill>
                <a:srgbClr val="FF0000"/>
              </a:solidFill>
              <a:latin typeface="Buxton Sketch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24193" y="2780928"/>
            <a:ext cx="3058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dirty="0">
                <a:solidFill>
                  <a:srgbClr val="FF0000"/>
                </a:solidFill>
                <a:latin typeface="Buxton Sketch" pitchFamily="66" charset="0"/>
              </a:rPr>
              <a:t>Teksto išvedimas</a:t>
            </a:r>
            <a:endParaRPr lang="lt-LT" dirty="0">
              <a:solidFill>
                <a:srgbClr val="FF0000"/>
              </a:solidFill>
              <a:latin typeface="Buxton Sketch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22309" y="4365104"/>
            <a:ext cx="181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dirty="0">
                <a:solidFill>
                  <a:srgbClr val="FF0000"/>
                </a:solidFill>
                <a:latin typeface="Buxton Sketch" pitchFamily="66" charset="0"/>
              </a:rPr>
              <a:t>Komandos</a:t>
            </a:r>
            <a:endParaRPr lang="lt-LT" dirty="0">
              <a:solidFill>
                <a:srgbClr val="FF0000"/>
              </a:solidFill>
              <a:latin typeface="Buxton Sketch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10140" y="1052736"/>
            <a:ext cx="1340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dirty="0">
                <a:solidFill>
                  <a:srgbClr val="FF0000"/>
                </a:solidFill>
                <a:latin typeface="Buxton Sketch" pitchFamily="66" charset="0"/>
              </a:rPr>
              <a:t>Priedai</a:t>
            </a:r>
            <a:endParaRPr lang="lt-LT" dirty="0">
              <a:solidFill>
                <a:srgbClr val="FF0000"/>
              </a:solidFill>
              <a:latin typeface="Buxton Sketch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18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098515-0C12-46CF-BC7C-69B4A13CD5FA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128</TotalTime>
  <Words>142</Words>
  <Application>Microsoft Office PowerPoint</Application>
  <PresentationFormat>Widescreen</PresentationFormat>
  <Paragraphs>25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Buxton Sketch</vt:lpstr>
      <vt:lpstr>Candara</vt:lpstr>
      <vt:lpstr>Tw Cen MT</vt:lpstr>
      <vt:lpstr>Tw Cen MT Condensed</vt:lpstr>
      <vt:lpstr>Wingdings 3</vt:lpstr>
      <vt:lpstr>Integral</vt:lpstr>
      <vt:lpstr>Windows IoT Core ir C#</vt:lpstr>
      <vt:lpstr>Apie mane</vt:lpstr>
      <vt:lpstr>Aparatinė įranga</vt:lpstr>
      <vt:lpstr>UWP: viena programa veikia visur</vt:lpstr>
      <vt:lpstr>IDE: Visual Studio!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IoT Core ir C#</dc:title>
  <dc:creator>Simonas Greičius</dc:creator>
  <cp:lastModifiedBy>Simonas Greičius</cp:lastModifiedBy>
  <cp:revision>6</cp:revision>
  <dcterms:created xsi:type="dcterms:W3CDTF">2016-09-07T10:02:57Z</dcterms:created>
  <dcterms:modified xsi:type="dcterms:W3CDTF">2016-09-20T16:23:24Z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