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 varScale="1">
        <p:scale>
          <a:sx n="67" d="100"/>
          <a:sy n="67" d="100"/>
        </p:scale>
        <p:origin x="-147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1.4.2013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1.4.2013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1.4.2013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1.4.2013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1.4.2013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1.4.2013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1.4.2013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1.4.2013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1.4.2013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1.4.2013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1.4.2013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26BA-ACED-4F62-A5AF-86DE36C234B9}" type="datetimeFigureOut">
              <a:rPr lang="bg-BG" smtClean="0"/>
              <a:pPr/>
              <a:t>1.4.2013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d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CHRISTMAS  CULINARY EXHIBITION        “</a:t>
            </a:r>
            <a:r>
              <a:rPr lang="en-US" sz="2800" dirty="0" err="1" smtClean="0"/>
              <a:t>Sv.Sv.KIRIL</a:t>
            </a:r>
            <a:r>
              <a:rPr lang="en-US" sz="2800" smtClean="0"/>
              <a:t> I </a:t>
            </a:r>
            <a:r>
              <a:rPr lang="en-US" sz="2800" dirty="0" smtClean="0"/>
              <a:t>METODIY” school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124465" cy="5040560"/>
          </a:xfrm>
        </p:spPr>
      </p:pic>
    </p:spTree>
    <p:extLst>
      <p:ext uri="{BB962C8B-B14F-4D97-AF65-F5344CB8AC3E}">
        <p14:creationId xmlns:p14="http://schemas.microsoft.com/office/powerpoint/2010/main" val="3103018844"/>
      </p:ext>
    </p:extLst>
  </p:cSld>
  <p:clrMapOvr>
    <a:masterClrMapping/>
  </p:clrMapOvr>
  <p:transition spd="slow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baked pumpkin prepared in figures as candy.</a:t>
            </a: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52728379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Christmas dinner table has to have odd numbers of dishes on it.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760640" cy="4369753"/>
          </a:xfrm>
        </p:spPr>
      </p:pic>
    </p:spTree>
    <p:extLst>
      <p:ext uri="{BB962C8B-B14F-4D97-AF65-F5344CB8AC3E}">
        <p14:creationId xmlns:p14="http://schemas.microsoft.com/office/powerpoint/2010/main" val="386588742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5113" cy="924475"/>
          </a:xfrm>
        </p:spPr>
        <p:txBody>
          <a:bodyPr/>
          <a:lstStyle/>
          <a:p>
            <a:pPr algn="ctr"/>
            <a:r>
              <a:rPr lang="en-US" dirty="0"/>
              <a:t>This Christmas dinner was presented by the students from 7</a:t>
            </a:r>
            <a:r>
              <a:rPr lang="en-US" baseline="30000" dirty="0"/>
              <a:t>th</a:t>
            </a:r>
            <a:r>
              <a:rPr lang="en-US" dirty="0"/>
              <a:t> grade.</a:t>
            </a: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16776052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can see the beautifully arranged Christmas table.</a:t>
            </a: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40545103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A dish made from cabbage leaves sauerkraut stuffed with rice prepared</a:t>
            </a:r>
            <a:endParaRPr lang="bg-BG" sz="28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72628138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Another sweet cheese cake stuffed with pumpkin called “TIKVENIK”</a:t>
            </a:r>
            <a:endParaRPr lang="bg-BG" sz="28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53736963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students who took part in the exhibition and prepared themselves the Christmas </a:t>
            </a:r>
            <a:r>
              <a:rPr lang="en-US" dirty="0" smtClean="0"/>
              <a:t>dishes.</a:t>
            </a: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12774765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/>
          <a:lstStyle/>
          <a:p>
            <a:pPr algn="ctr"/>
            <a:r>
              <a:rPr lang="en-US" sz="2800" dirty="0"/>
              <a:t>The students from 5</a:t>
            </a:r>
            <a:r>
              <a:rPr lang="en-US" sz="2800" baseline="30000" dirty="0"/>
              <a:t>th</a:t>
            </a:r>
            <a:r>
              <a:rPr lang="en-US" sz="2800" dirty="0"/>
              <a:t> grade are very proud of their Christmas dinner table.</a:t>
            </a:r>
            <a:br>
              <a:rPr lang="en-US" sz="2800" dirty="0"/>
            </a:br>
            <a:endParaRPr lang="bg-BG" sz="28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95316980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7450987" cy="924475"/>
          </a:xfrm>
        </p:spPr>
        <p:txBody>
          <a:bodyPr/>
          <a:lstStyle/>
          <a:p>
            <a:pPr algn="ctr"/>
            <a:r>
              <a:rPr lang="en-US" sz="2800" dirty="0"/>
              <a:t>What is Christmas without SANTA CLAUS ?</a:t>
            </a:r>
            <a:endParaRPr lang="bg-BG" sz="28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415846092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r>
              <a:rPr lang="bg-BG" dirty="0" smtClean="0"/>
              <a:t>       </a:t>
            </a:r>
            <a:endParaRPr lang="bg-BG" dirty="0"/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>
          <a:xfrm>
            <a:off x="611560" y="116632"/>
            <a:ext cx="3240360" cy="4229099"/>
          </a:xfrm>
        </p:spPr>
        <p:txBody>
          <a:bodyPr>
            <a:noAutofit/>
          </a:bodyPr>
          <a:lstStyle/>
          <a:p>
            <a:r>
              <a:rPr lang="en-US" sz="2800" dirty="0"/>
              <a:t>The students worked under control of the teachers:</a:t>
            </a:r>
          </a:p>
          <a:p>
            <a:r>
              <a:rPr lang="en-US" sz="2800" dirty="0" err="1"/>
              <a:t>Siyka</a:t>
            </a:r>
            <a:r>
              <a:rPr lang="en-US" sz="2800" dirty="0"/>
              <a:t> </a:t>
            </a:r>
            <a:r>
              <a:rPr lang="en-US" sz="2800" dirty="0" err="1"/>
              <a:t>Georgieva</a:t>
            </a:r>
            <a:r>
              <a:rPr lang="en-US" sz="2800" dirty="0"/>
              <a:t> –English teacher</a:t>
            </a:r>
          </a:p>
          <a:p>
            <a:r>
              <a:rPr lang="en-US" sz="2800" dirty="0" err="1"/>
              <a:t>Rumyana</a:t>
            </a:r>
            <a:r>
              <a:rPr lang="en-US" sz="2800" dirty="0"/>
              <a:t> </a:t>
            </a:r>
            <a:r>
              <a:rPr lang="en-US" sz="2800" dirty="0" err="1"/>
              <a:t>Bozhinova</a:t>
            </a:r>
            <a:r>
              <a:rPr lang="en-US" sz="2800" dirty="0"/>
              <a:t> – junior primary teacher </a:t>
            </a:r>
          </a:p>
          <a:p>
            <a:r>
              <a:rPr lang="en-US" sz="2800" dirty="0"/>
              <a:t>Mariana </a:t>
            </a:r>
            <a:r>
              <a:rPr lang="en-US" sz="2800" dirty="0" err="1"/>
              <a:t>Kostadinova</a:t>
            </a:r>
            <a:r>
              <a:rPr lang="en-US" sz="2800" dirty="0"/>
              <a:t>-home economy teacher</a:t>
            </a:r>
          </a:p>
          <a:p>
            <a:pPr algn="ctr"/>
            <a:endParaRPr lang="bg-BG" sz="2800" dirty="0"/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3319"/>
            <a:ext cx="4464496" cy="6283099"/>
          </a:xfrm>
        </p:spPr>
      </p:pic>
    </p:spTree>
    <p:extLst>
      <p:ext uri="{BB962C8B-B14F-4D97-AF65-F5344CB8AC3E}">
        <p14:creationId xmlns:p14="http://schemas.microsoft.com/office/powerpoint/2010/main" val="176183637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 </a:t>
            </a:r>
            <a:r>
              <a:rPr lang="en-US" sz="2800" smtClean="0"/>
              <a:t>OLD  BULGARIAN  </a:t>
            </a:r>
            <a:r>
              <a:rPr lang="en-US" sz="2800" smtClean="0"/>
              <a:t>SWEETS</a:t>
            </a:r>
            <a:endParaRPr lang="bg-BG" sz="2800" dirty="0"/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44" y="1809750"/>
            <a:ext cx="3038475" cy="4051300"/>
          </a:xfrm>
        </p:spPr>
      </p:pic>
      <p:sp>
        <p:nvSpPr>
          <p:cNvPr id="2" name="Контейнер за съдържание 1"/>
          <p:cNvSpPr>
            <a:spLocks noGrp="1"/>
          </p:cNvSpPr>
          <p:nvPr>
            <p:ph sz="half" idx="2"/>
          </p:nvPr>
        </p:nvSpPr>
        <p:spPr>
          <a:xfrm>
            <a:off x="4499992" y="1809749"/>
            <a:ext cx="3744415" cy="4051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exhibition was opened by </a:t>
            </a:r>
            <a:r>
              <a:rPr lang="en-US" dirty="0" err="1"/>
              <a:t>Snezhana</a:t>
            </a:r>
            <a:r>
              <a:rPr lang="en-US" dirty="0"/>
              <a:t> </a:t>
            </a:r>
            <a:r>
              <a:rPr lang="en-US" dirty="0" err="1"/>
              <a:t>Dineva</a:t>
            </a:r>
            <a:r>
              <a:rPr lang="en-US" dirty="0"/>
              <a:t> –a student from 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grade,who</a:t>
            </a:r>
            <a:r>
              <a:rPr lang="en-US" dirty="0"/>
              <a:t> represented a traditional for the </a:t>
            </a:r>
            <a:r>
              <a:rPr lang="en-US" dirty="0" err="1"/>
              <a:t>Melnik</a:t>
            </a:r>
            <a:r>
              <a:rPr lang="en-US" dirty="0"/>
              <a:t> region candy called ‘’</a:t>
            </a:r>
            <a:r>
              <a:rPr lang="en-US" dirty="0" err="1"/>
              <a:t>BANDRAMI’’.To</a:t>
            </a:r>
            <a:r>
              <a:rPr lang="en-US" dirty="0"/>
              <a:t> prepare it we need walnuts put into fresh grape juice and </a:t>
            </a:r>
            <a:r>
              <a:rPr lang="en-US" smtClean="0"/>
              <a:t>dried.This</a:t>
            </a:r>
            <a:r>
              <a:rPr lang="en-US" dirty="0" smtClean="0"/>
              <a:t> </a:t>
            </a:r>
            <a:r>
              <a:rPr lang="en-US" dirty="0"/>
              <a:t>candy is very old and natural used instead of sugar or chocolate and given for Christmas to children.</a:t>
            </a:r>
            <a:r>
              <a:rPr lang="bg-BG" dirty="0" smtClean="0"/>
              <a:t>. 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4917509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Traditional sweet  cheese cake  called  “SARALIYA”, represented by </a:t>
            </a:r>
            <a:r>
              <a:rPr lang="en-US" sz="2000" dirty="0" err="1"/>
              <a:t>Petrana</a:t>
            </a:r>
            <a:r>
              <a:rPr lang="en-US" sz="2000" dirty="0"/>
              <a:t> </a:t>
            </a:r>
            <a:r>
              <a:rPr lang="en-US" sz="2000" dirty="0" err="1"/>
              <a:t>Georgieva</a:t>
            </a:r>
            <a:r>
              <a:rPr lang="en-US" sz="2000" dirty="0"/>
              <a:t> from 6</a:t>
            </a:r>
            <a:r>
              <a:rPr lang="en-US" sz="2000" baseline="30000" dirty="0"/>
              <a:t>th</a:t>
            </a:r>
            <a:r>
              <a:rPr lang="en-US" sz="2000" dirty="0"/>
              <a:t> grade.</a:t>
            </a:r>
            <a:endParaRPr lang="bg-BG" sz="2000" i="1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420886910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592" y="675724"/>
            <a:ext cx="7234963" cy="924475"/>
          </a:xfrm>
        </p:spPr>
        <p:txBody>
          <a:bodyPr/>
          <a:lstStyle/>
          <a:p>
            <a:pPr algn="ctr"/>
            <a:r>
              <a:rPr lang="en-US" dirty="0"/>
              <a:t>A Christmas  Round Bun with a lucky coin in it ,prepared by </a:t>
            </a:r>
            <a:r>
              <a:rPr lang="en-US" dirty="0" err="1"/>
              <a:t>Vladimira</a:t>
            </a:r>
            <a:r>
              <a:rPr lang="en-US" dirty="0"/>
              <a:t> </a:t>
            </a:r>
            <a:r>
              <a:rPr lang="en-US" dirty="0" err="1"/>
              <a:t>Yordanova</a:t>
            </a:r>
            <a:r>
              <a:rPr lang="en-US" dirty="0"/>
              <a:t> a student from 6</a:t>
            </a:r>
            <a:r>
              <a:rPr lang="en-US" baseline="30000" dirty="0"/>
              <a:t>th</a:t>
            </a:r>
            <a:r>
              <a:rPr lang="en-US" dirty="0"/>
              <a:t> grade.</a:t>
            </a: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02659991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776864" cy="924475"/>
          </a:xfrm>
        </p:spPr>
        <p:txBody>
          <a:bodyPr/>
          <a:lstStyle/>
          <a:p>
            <a:pPr algn="ctr"/>
            <a:r>
              <a:rPr lang="en-US" sz="2800" dirty="0"/>
              <a:t>The baked pumpkin and apples are required for Christmas dinner.</a:t>
            </a:r>
            <a:endParaRPr lang="bg-BG" sz="26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9752" y="1268760"/>
            <a:ext cx="4536504" cy="5688632"/>
          </a:xfrm>
        </p:spPr>
      </p:pic>
    </p:spTree>
    <p:extLst>
      <p:ext uri="{BB962C8B-B14F-4D97-AF65-F5344CB8AC3E}">
        <p14:creationId xmlns:p14="http://schemas.microsoft.com/office/powerpoint/2010/main" val="161391012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en-US" sz="2800" dirty="0"/>
              <a:t>A lot of fresh and dried local fruit and nuts with their warm </a:t>
            </a:r>
            <a:r>
              <a:rPr lang="en-US" sz="2800" dirty="0" err="1"/>
              <a:t>colours</a:t>
            </a:r>
            <a:r>
              <a:rPr lang="en-US" sz="2800" dirty="0"/>
              <a:t> are put on the table  for Christmas.</a:t>
            </a:r>
            <a:endParaRPr lang="bg-BG" sz="2800" i="1" dirty="0"/>
          </a:p>
        </p:txBody>
      </p:sp>
      <p:pic>
        <p:nvPicPr>
          <p:cNvPr id="1026" name="Picture 2" descr="D:\SNIMKI_SISI\IMG_4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976664" cy="44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5027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53105" cy="1284515"/>
          </a:xfrm>
        </p:spPr>
        <p:txBody>
          <a:bodyPr/>
          <a:lstStyle/>
          <a:p>
            <a:pPr algn="ctr"/>
            <a:r>
              <a:rPr lang="en-US" sz="2800" dirty="0"/>
              <a:t>A stall with some traditional Bulgarian meals for Christmas were arranged by the students from 5</a:t>
            </a:r>
            <a:r>
              <a:rPr lang="en-US" sz="2800" baseline="30000" dirty="0"/>
              <a:t>th</a:t>
            </a:r>
            <a:r>
              <a:rPr lang="en-US" sz="2800" dirty="0"/>
              <a:t> grade.</a:t>
            </a:r>
            <a:br>
              <a:rPr lang="en-US" sz="2800" dirty="0"/>
            </a:br>
            <a:endParaRPr lang="bg-BG" sz="28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89454909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delicious  leek pastry called “ZELNIK” prepared by Katya </a:t>
            </a:r>
            <a:r>
              <a:rPr lang="en-US" dirty="0" err="1"/>
              <a:t>Balkanska</a:t>
            </a:r>
            <a:r>
              <a:rPr lang="en-US" dirty="0"/>
              <a:t> from 6</a:t>
            </a:r>
            <a:r>
              <a:rPr lang="en-US" baseline="30000" dirty="0"/>
              <a:t>th</a:t>
            </a:r>
            <a:r>
              <a:rPr lang="en-US" dirty="0"/>
              <a:t>grade.</a:t>
            </a:r>
            <a:r>
              <a:rPr lang="bg-BG" i="1" dirty="0" smtClean="0"/>
              <a:t> </a:t>
            </a: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7847462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Red stuffed peppers prepared very carefully by Roberta </a:t>
            </a:r>
            <a:r>
              <a:rPr lang="en-US" sz="2800" dirty="0" err="1"/>
              <a:t>Shumkova</a:t>
            </a:r>
            <a:r>
              <a:rPr lang="en-US" sz="2800" dirty="0"/>
              <a:t> from 5</a:t>
            </a:r>
            <a:r>
              <a:rPr lang="en-US" sz="2800" baseline="30000" dirty="0"/>
              <a:t>th</a:t>
            </a:r>
            <a:r>
              <a:rPr lang="en-US" sz="2800" dirty="0"/>
              <a:t> grade.</a:t>
            </a:r>
            <a:r>
              <a:rPr lang="en-US" sz="2600" i="1" dirty="0" smtClean="0"/>
              <a:t> </a:t>
            </a:r>
            <a:endParaRPr lang="bg-BG" sz="2600" i="1" dirty="0"/>
          </a:p>
        </p:txBody>
      </p:sp>
      <p:pic>
        <p:nvPicPr>
          <p:cNvPr id="2050" name="Picture 2" descr="C:\Users\Home\Desktop\P1090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335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122</TotalTime>
  <Words>315</Words>
  <Application>Microsoft Office PowerPoint</Application>
  <PresentationFormat>On-screen Show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Winter</vt:lpstr>
      <vt:lpstr>CHRISTMAS  CULINARY EXHIBITION        “Sv.Sv.KIRIL I METODIY” school</vt:lpstr>
      <vt:lpstr> OLD  BULGARIAN  SWEETS</vt:lpstr>
      <vt:lpstr>Traditional sweet  cheese cake  called  “SARALIYA”, represented by Petrana Georgieva from 6th grade.</vt:lpstr>
      <vt:lpstr>A Christmas  Round Bun with a lucky coin in it ,prepared by Vladimira Yordanova a student from 6th grade.</vt:lpstr>
      <vt:lpstr>The baked pumpkin and apples are required for Christmas dinner.</vt:lpstr>
      <vt:lpstr>A lot of fresh and dried local fruit and nuts with their warm colours are put on the table  for Christmas.</vt:lpstr>
      <vt:lpstr>A stall with some traditional Bulgarian meals for Christmas were arranged by the students from 5th grade. </vt:lpstr>
      <vt:lpstr>A delicious  leek pastry called “ZELNIK” prepared by Katya Balkanska from 6thgrade. </vt:lpstr>
      <vt:lpstr>Red stuffed peppers prepared very carefully by Roberta Shumkova from 5th grade. </vt:lpstr>
      <vt:lpstr>Some baked pumpkin prepared in figures as candy.</vt:lpstr>
      <vt:lpstr>The Christmas dinner table has to have odd numbers of dishes on it.</vt:lpstr>
      <vt:lpstr>This Christmas dinner was presented by the students from 7th grade.</vt:lpstr>
      <vt:lpstr>You can see the beautifully arranged Christmas table.</vt:lpstr>
      <vt:lpstr>A dish made from cabbage leaves sauerkraut stuffed with rice prepared</vt:lpstr>
      <vt:lpstr>Another sweet cheese cake stuffed with pumpkin called “TIKVENIK”</vt:lpstr>
      <vt:lpstr>The students who took part in the exhibition and prepared themselves the Christmas dishes.</vt:lpstr>
      <vt:lpstr>The students from 5th grade are very proud of their Christmas dinner table. </vt:lpstr>
      <vt:lpstr>What is Christmas without SANTA CLAUS 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Коледна кулинарна изложба</dc:title>
  <dc:creator>румяна божинова</dc:creator>
  <cp:lastModifiedBy>Home</cp:lastModifiedBy>
  <cp:revision>23</cp:revision>
  <dcterms:created xsi:type="dcterms:W3CDTF">2013-01-17T19:28:36Z</dcterms:created>
  <dcterms:modified xsi:type="dcterms:W3CDTF">2013-04-01T12:49:12Z</dcterms:modified>
</cp:coreProperties>
</file>