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7" r:id="rId3"/>
    <p:sldId id="257" r:id="rId4"/>
    <p:sldId id="258" r:id="rId5"/>
    <p:sldId id="259" r:id="rId6"/>
    <p:sldId id="260" r:id="rId7"/>
    <p:sldId id="261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2BCE0-888A-47F1-B2DA-6442CE7AB925}" type="datetimeFigureOut">
              <a:rPr lang="bg-BG" smtClean="0"/>
              <a:t>17.5.2013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45BC-CD07-43DC-84A7-AA00FF717B3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2BCE0-888A-47F1-B2DA-6442CE7AB925}" type="datetimeFigureOut">
              <a:rPr lang="bg-BG" smtClean="0"/>
              <a:t>17.5.2013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45BC-CD07-43DC-84A7-AA00FF717B3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2BCE0-888A-47F1-B2DA-6442CE7AB925}" type="datetimeFigureOut">
              <a:rPr lang="bg-BG" smtClean="0"/>
              <a:t>17.5.2013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45BC-CD07-43DC-84A7-AA00FF717B3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2BCE0-888A-47F1-B2DA-6442CE7AB925}" type="datetimeFigureOut">
              <a:rPr lang="bg-BG" smtClean="0"/>
              <a:t>17.5.2013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45BC-CD07-43DC-84A7-AA00FF717B3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2BCE0-888A-47F1-B2DA-6442CE7AB925}" type="datetimeFigureOut">
              <a:rPr lang="bg-BG" smtClean="0"/>
              <a:t>17.5.2013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45BC-CD07-43DC-84A7-AA00FF717B3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2BCE0-888A-47F1-B2DA-6442CE7AB925}" type="datetimeFigureOut">
              <a:rPr lang="bg-BG" smtClean="0"/>
              <a:t>17.5.2013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45BC-CD07-43DC-84A7-AA00FF717B3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2BCE0-888A-47F1-B2DA-6442CE7AB925}" type="datetimeFigureOut">
              <a:rPr lang="bg-BG" smtClean="0"/>
              <a:t>17.5.2013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45BC-CD07-43DC-84A7-AA00FF717B3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2BCE0-888A-47F1-B2DA-6442CE7AB925}" type="datetimeFigureOut">
              <a:rPr lang="bg-BG" smtClean="0"/>
              <a:t>17.5.2013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45BC-CD07-43DC-84A7-AA00FF717B3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2BCE0-888A-47F1-B2DA-6442CE7AB925}" type="datetimeFigureOut">
              <a:rPr lang="bg-BG" smtClean="0"/>
              <a:t>17.5.2013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45BC-CD07-43DC-84A7-AA00FF717B3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2BCE0-888A-47F1-B2DA-6442CE7AB925}" type="datetimeFigureOut">
              <a:rPr lang="bg-BG" smtClean="0"/>
              <a:t>17.5.2013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45BC-CD07-43DC-84A7-AA00FF717B3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2BCE0-888A-47F1-B2DA-6442CE7AB925}" type="datetimeFigureOut">
              <a:rPr lang="bg-BG" smtClean="0"/>
              <a:t>17.5.2013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45BC-CD07-43DC-84A7-AA00FF717B3C}" type="slidenum">
              <a:rPr lang="bg-BG" smtClean="0"/>
              <a:t>‹#›</a:t>
            </a:fld>
            <a:endParaRPr lang="bg-BG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bg-BG" smtClean="0"/>
              <a:t>Щракнете върху иконата, за да добавите картина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2BCE0-888A-47F1-B2DA-6442CE7AB925}" type="datetimeFigureOut">
              <a:rPr lang="bg-BG" smtClean="0"/>
              <a:t>17.5.2013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F45BC-CD07-43DC-84A7-AA00FF717B3C}" type="slidenum">
              <a:rPr lang="bg-BG" smtClean="0"/>
              <a:t>‹#›</a:t>
            </a:fld>
            <a:endParaRPr lang="bg-BG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009442" y="1124745"/>
            <a:ext cx="7117180" cy="2232247"/>
          </a:xfrm>
        </p:spPr>
        <p:txBody>
          <a:bodyPr/>
          <a:lstStyle/>
          <a:p>
            <a:r>
              <a:rPr lang="bg-BG" dirty="0" smtClean="0"/>
              <a:t>Незабравима приказка в слънчева Испания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 smtClean="0"/>
              <a:t>14.04-20.04.2013 година</a:t>
            </a:r>
          </a:p>
          <a:p>
            <a:r>
              <a:rPr lang="bg-BG" dirty="0" smtClean="0"/>
              <a:t>Ла </a:t>
            </a:r>
            <a:r>
              <a:rPr lang="bg-BG" dirty="0" err="1" smtClean="0"/>
              <a:t>Линеа</a:t>
            </a:r>
            <a:r>
              <a:rPr lang="bg-BG" dirty="0" smtClean="0"/>
              <a:t> , Испания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8497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11560" y="675724"/>
            <a:ext cx="8064896" cy="924475"/>
          </a:xfrm>
        </p:spPr>
        <p:txBody>
          <a:bodyPr/>
          <a:lstStyle/>
          <a:p>
            <a:r>
              <a:rPr lang="bg-BG" dirty="0" smtClean="0"/>
              <a:t>Участвахме в испански спортни игри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533451"/>
            <a:ext cx="3471863" cy="3415829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4046"/>
            <a:ext cx="3470275" cy="3415233"/>
          </a:xfrm>
        </p:spPr>
      </p:pic>
    </p:spTree>
    <p:extLst>
      <p:ext uri="{BB962C8B-B14F-4D97-AF65-F5344CB8AC3E}">
        <p14:creationId xmlns:p14="http://schemas.microsoft.com/office/powerpoint/2010/main" val="3730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лавие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 Работна среща на екипите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32856"/>
            <a:ext cx="6984776" cy="4176463"/>
          </a:xfrm>
        </p:spPr>
      </p:pic>
    </p:spTree>
    <p:extLst>
      <p:ext uri="{BB962C8B-B14F-4D97-AF65-F5344CB8AC3E}">
        <p14:creationId xmlns:p14="http://schemas.microsoft.com/office/powerpoint/2010/main" val="276604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 Късче от България</a:t>
            </a:r>
            <a:endParaRPr lang="bg-BG" dirty="0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533451"/>
            <a:ext cx="3471863" cy="2603897"/>
          </a:xfrm>
        </p:spPr>
      </p:pic>
      <p:pic>
        <p:nvPicPr>
          <p:cNvPr id="8" name="Контейнер за съдържание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4047"/>
            <a:ext cx="3470275" cy="2602706"/>
          </a:xfrm>
        </p:spPr>
      </p:pic>
    </p:spTree>
    <p:extLst>
      <p:ext uri="{BB962C8B-B14F-4D97-AF65-F5344CB8AC3E}">
        <p14:creationId xmlns:p14="http://schemas.microsoft.com/office/powerpoint/2010/main" val="34137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Българското знаме в Испания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5" y="1806575"/>
            <a:ext cx="5403850" cy="4052888"/>
          </a:xfrm>
        </p:spPr>
      </p:pic>
    </p:spTree>
    <p:extLst>
      <p:ext uri="{BB962C8B-B14F-4D97-AF65-F5344CB8AC3E}">
        <p14:creationId xmlns:p14="http://schemas.microsoft.com/office/powerpoint/2010/main" val="38104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Посетихме и гимназията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533451"/>
            <a:ext cx="3471863" cy="2603897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4047"/>
            <a:ext cx="3470275" cy="2602706"/>
          </a:xfrm>
        </p:spPr>
      </p:pic>
    </p:spTree>
    <p:extLst>
      <p:ext uri="{BB962C8B-B14F-4D97-AF65-F5344CB8AC3E}">
        <p14:creationId xmlns:p14="http://schemas.microsoft.com/office/powerpoint/2010/main" val="13534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39552" y="675724"/>
            <a:ext cx="8280920" cy="924475"/>
          </a:xfrm>
        </p:spPr>
        <p:txBody>
          <a:bodyPr/>
          <a:lstStyle/>
          <a:p>
            <a:r>
              <a:rPr lang="bg-BG" dirty="0" smtClean="0"/>
              <a:t>Посетихме Научният музей в Гранада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4032448" cy="4104456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88" y="1809750"/>
            <a:ext cx="3038475" cy="4051300"/>
          </a:xfrm>
        </p:spPr>
      </p:pic>
    </p:spTree>
    <p:extLst>
      <p:ext uri="{BB962C8B-B14F-4D97-AF65-F5344CB8AC3E}">
        <p14:creationId xmlns:p14="http://schemas.microsoft.com/office/powerpoint/2010/main" val="315160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    </a:t>
            </a:r>
            <a:r>
              <a:rPr lang="bg-BG" sz="3600" dirty="0" smtClean="0"/>
              <a:t>Гранада от птичи поглед</a:t>
            </a:r>
            <a:endParaRPr lang="bg-BG" sz="3600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533451"/>
            <a:ext cx="3471863" cy="2603897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4047"/>
            <a:ext cx="3470275" cy="2602706"/>
          </a:xfrm>
        </p:spPr>
      </p:pic>
    </p:spTree>
    <p:extLst>
      <p:ext uri="{BB962C8B-B14F-4D97-AF65-F5344CB8AC3E}">
        <p14:creationId xmlns:p14="http://schemas.microsoft.com/office/powerpoint/2010/main" val="34856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Най-забавно беше в къщата на пеперудите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533451"/>
            <a:ext cx="3471863" cy="2603897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4047"/>
            <a:ext cx="3470275" cy="2602706"/>
          </a:xfrm>
        </p:spPr>
      </p:pic>
    </p:spTree>
    <p:extLst>
      <p:ext uri="{BB962C8B-B14F-4D97-AF65-F5344CB8AC3E}">
        <p14:creationId xmlns:p14="http://schemas.microsoft.com/office/powerpoint/2010/main" val="314047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Снимки за спомен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060848"/>
            <a:ext cx="3471863" cy="3366219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060848"/>
            <a:ext cx="3471862" cy="3366219"/>
          </a:xfrm>
        </p:spPr>
      </p:pic>
    </p:spTree>
    <p:extLst>
      <p:ext uri="{BB962C8B-B14F-4D97-AF65-F5344CB8AC3E}">
        <p14:creationId xmlns:p14="http://schemas.microsoft.com/office/powerpoint/2010/main" val="3996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В двореца </a:t>
            </a:r>
            <a:r>
              <a:rPr lang="bg-BG" dirty="0" err="1" smtClean="0"/>
              <a:t>Алхамбра</a:t>
            </a:r>
            <a:r>
              <a:rPr lang="bg-BG" dirty="0" smtClean="0"/>
              <a:t> беше невероятно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533451"/>
            <a:ext cx="3471863" cy="2603897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4047"/>
            <a:ext cx="3470275" cy="2602706"/>
          </a:xfrm>
        </p:spPr>
      </p:pic>
    </p:spTree>
    <p:extLst>
      <p:ext uri="{BB962C8B-B14F-4D97-AF65-F5344CB8AC3E}">
        <p14:creationId xmlns:p14="http://schemas.microsoft.com/office/powerpoint/2010/main" val="163272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76672"/>
            <a:ext cx="9006276" cy="5616624"/>
          </a:xfrm>
        </p:spPr>
      </p:pic>
    </p:spTree>
    <p:extLst>
      <p:ext uri="{BB962C8B-B14F-4D97-AF65-F5344CB8AC3E}">
        <p14:creationId xmlns:p14="http://schemas.microsoft.com/office/powerpoint/2010/main" val="317589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Цялата група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5" y="1806575"/>
            <a:ext cx="5403850" cy="4052888"/>
          </a:xfrm>
        </p:spPr>
      </p:pic>
    </p:spTree>
    <p:extLst>
      <p:ext uri="{BB962C8B-B14F-4D97-AF65-F5344CB8AC3E}">
        <p14:creationId xmlns:p14="http://schemas.microsoft.com/office/powerpoint/2010/main" val="77003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В кметството на Ла Линея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5" y="1806575"/>
            <a:ext cx="5403850" cy="4052888"/>
          </a:xfrm>
        </p:spPr>
      </p:pic>
    </p:spTree>
    <p:extLst>
      <p:ext uri="{BB962C8B-B14F-4D97-AF65-F5344CB8AC3E}">
        <p14:creationId xmlns:p14="http://schemas.microsoft.com/office/powerpoint/2010/main" val="5000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Срещата с кмета беше интересна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533451"/>
            <a:ext cx="3471863" cy="2603897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4047"/>
            <a:ext cx="3470275" cy="2602706"/>
          </a:xfrm>
        </p:spPr>
      </p:pic>
    </p:spTree>
    <p:extLst>
      <p:ext uri="{BB962C8B-B14F-4D97-AF65-F5344CB8AC3E}">
        <p14:creationId xmlns:p14="http://schemas.microsoft.com/office/powerpoint/2010/main" val="30777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sz="3000" dirty="0" smtClean="0"/>
              <a:t>Получихме </a:t>
            </a:r>
            <a:r>
              <a:rPr lang="bg-BG" sz="3000" dirty="0" err="1" smtClean="0"/>
              <a:t>плакет</a:t>
            </a:r>
            <a:r>
              <a:rPr lang="bg-BG" sz="3000" dirty="0" smtClean="0"/>
              <a:t> за участието ни</a:t>
            </a:r>
            <a:endParaRPr lang="bg-BG" sz="3000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533451"/>
            <a:ext cx="3471863" cy="2603897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4047"/>
            <a:ext cx="3470275" cy="2602706"/>
          </a:xfrm>
        </p:spPr>
      </p:pic>
    </p:spTree>
    <p:extLst>
      <p:ext uri="{BB962C8B-B14F-4D97-AF65-F5344CB8AC3E}">
        <p14:creationId xmlns:p14="http://schemas.microsoft.com/office/powerpoint/2010/main" val="14436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  Посетихме  Европейската врата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3869953" cy="3654251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1772816"/>
            <a:ext cx="3725936" cy="3654251"/>
          </a:xfrm>
        </p:spPr>
      </p:pic>
    </p:spTree>
    <p:extLst>
      <p:ext uri="{BB962C8B-B14F-4D97-AF65-F5344CB8AC3E}">
        <p14:creationId xmlns:p14="http://schemas.microsoft.com/office/powerpoint/2010/main" val="10275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Гибралтарските маймунки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44" y="1809750"/>
            <a:ext cx="3038475" cy="4051300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348880"/>
            <a:ext cx="3470275" cy="2952328"/>
          </a:xfrm>
        </p:spPr>
      </p:pic>
    </p:spTree>
    <p:extLst>
      <p:ext uri="{BB962C8B-B14F-4D97-AF65-F5344CB8AC3E}">
        <p14:creationId xmlns:p14="http://schemas.microsoft.com/office/powerpoint/2010/main" val="411495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Гибралтар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533451"/>
            <a:ext cx="3471863" cy="2603897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4047"/>
            <a:ext cx="3470275" cy="2602706"/>
          </a:xfrm>
        </p:spPr>
      </p:pic>
    </p:spTree>
    <p:extLst>
      <p:ext uri="{BB962C8B-B14F-4D97-AF65-F5344CB8AC3E}">
        <p14:creationId xmlns:p14="http://schemas.microsoft.com/office/powerpoint/2010/main" val="189702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 </a:t>
            </a:r>
            <a:r>
              <a:rPr lang="bg-BG" sz="2800" dirty="0" smtClean="0"/>
              <a:t>Представихме работата ни по проекта пред испанските ученици</a:t>
            </a:r>
            <a:endParaRPr lang="bg-BG" sz="2800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533451"/>
            <a:ext cx="3471863" cy="2603897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4047"/>
            <a:ext cx="3470275" cy="2602706"/>
          </a:xfrm>
        </p:spPr>
      </p:pic>
    </p:spTree>
    <p:extLst>
      <p:ext uri="{BB962C8B-B14F-4D97-AF65-F5344CB8AC3E}">
        <p14:creationId xmlns:p14="http://schemas.microsoft.com/office/powerpoint/2010/main" val="265899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Те наблюдаваха с интерес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533451"/>
            <a:ext cx="3471863" cy="2603897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4047"/>
            <a:ext cx="3470275" cy="2602706"/>
          </a:xfrm>
        </p:spPr>
      </p:pic>
    </p:spTree>
    <p:extLst>
      <p:ext uri="{BB962C8B-B14F-4D97-AF65-F5344CB8AC3E}">
        <p14:creationId xmlns:p14="http://schemas.microsoft.com/office/powerpoint/2010/main" val="174529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Най-хубаво е да се прибереш у дома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5" y="1806575"/>
            <a:ext cx="5403850" cy="4052888"/>
          </a:xfrm>
        </p:spPr>
      </p:pic>
    </p:spTree>
    <p:extLst>
      <p:ext uri="{BB962C8B-B14F-4D97-AF65-F5344CB8AC3E}">
        <p14:creationId xmlns:p14="http://schemas.microsoft.com/office/powerpoint/2010/main" val="21708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Това сме ние- Българският тим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5" y="1806575"/>
            <a:ext cx="5403850" cy="4052888"/>
          </a:xfrm>
        </p:spPr>
      </p:pic>
    </p:spTree>
    <p:extLst>
      <p:ext uri="{BB962C8B-B14F-4D97-AF65-F5344CB8AC3E}">
        <p14:creationId xmlns:p14="http://schemas.microsoft.com/office/powerpoint/2010/main" val="367000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Проект № LLP-2012-1-BE2-COM06-027195 на </a:t>
            </a:r>
            <a:r>
              <a:rPr lang="ru-RU" sz="2400" dirty="0" err="1"/>
              <a:t>тема”Общуване</a:t>
            </a:r>
            <a:r>
              <a:rPr lang="ru-RU" sz="2400" dirty="0"/>
              <a:t> чрез </a:t>
            </a:r>
            <a:r>
              <a:rPr lang="ru-RU" sz="2400" dirty="0" err="1"/>
              <a:t>готвене</a:t>
            </a:r>
            <a:r>
              <a:rPr lang="ru-RU" sz="2400" dirty="0"/>
              <a:t>” е </a:t>
            </a:r>
            <a:r>
              <a:rPr lang="ru-RU" sz="2400" dirty="0" err="1"/>
              <a:t>финансиран</a:t>
            </a:r>
            <a:r>
              <a:rPr lang="ru-RU" sz="2400" dirty="0"/>
              <a:t> с </a:t>
            </a:r>
            <a:r>
              <a:rPr lang="ru-RU" sz="2400" dirty="0" err="1"/>
              <a:t>подкрепата</a:t>
            </a:r>
            <a:r>
              <a:rPr lang="ru-RU" sz="2400" dirty="0"/>
              <a:t> на </a:t>
            </a:r>
            <a:r>
              <a:rPr lang="ru-RU" sz="2400" dirty="0" err="1"/>
              <a:t>Европейската</a:t>
            </a:r>
            <a:r>
              <a:rPr lang="ru-RU" sz="2400" dirty="0"/>
              <a:t> </a:t>
            </a:r>
            <a:r>
              <a:rPr lang="ru-RU" sz="2400" dirty="0" err="1"/>
              <a:t>комисия</a:t>
            </a:r>
            <a:r>
              <a:rPr lang="ru-RU" sz="2400" dirty="0"/>
              <a:t>. </a:t>
            </a:r>
            <a:r>
              <a:rPr lang="ru-RU" sz="2400" dirty="0" err="1"/>
              <a:t>Тази</a:t>
            </a:r>
            <a:r>
              <a:rPr lang="ru-RU" sz="2400" dirty="0"/>
              <a:t> публикация </a:t>
            </a:r>
            <a:r>
              <a:rPr lang="ru-RU" sz="2400" dirty="0" err="1"/>
              <a:t>отразява</a:t>
            </a:r>
            <a:r>
              <a:rPr lang="ru-RU" sz="2400" dirty="0"/>
              <a:t> само </a:t>
            </a:r>
            <a:r>
              <a:rPr lang="ru-RU" sz="2400" dirty="0" err="1"/>
              <a:t>личните</a:t>
            </a:r>
            <a:r>
              <a:rPr lang="ru-RU" sz="2400" dirty="0"/>
              <a:t> </a:t>
            </a:r>
            <a:r>
              <a:rPr lang="ru-RU" sz="2400" dirty="0" err="1"/>
              <a:t>виждания</a:t>
            </a:r>
            <a:r>
              <a:rPr lang="ru-RU" sz="2400" dirty="0"/>
              <a:t> на </a:t>
            </a:r>
            <a:r>
              <a:rPr lang="ru-RU" sz="2400" dirty="0" err="1"/>
              <a:t>нейните</a:t>
            </a:r>
            <a:r>
              <a:rPr lang="ru-RU" sz="2400" dirty="0"/>
              <a:t> </a:t>
            </a:r>
            <a:r>
              <a:rPr lang="ru-RU" sz="2400" dirty="0" err="1"/>
              <a:t>автори</a:t>
            </a:r>
            <a:r>
              <a:rPr lang="ru-RU" sz="2400" dirty="0"/>
              <a:t> и от </a:t>
            </a:r>
            <a:r>
              <a:rPr lang="ru-RU" sz="2400" dirty="0" err="1"/>
              <a:t>Комисията</a:t>
            </a:r>
            <a:r>
              <a:rPr lang="ru-RU" sz="2400" dirty="0"/>
              <a:t> не </a:t>
            </a:r>
            <a:r>
              <a:rPr lang="ru-RU" sz="2400" dirty="0" err="1"/>
              <a:t>може</a:t>
            </a:r>
            <a:r>
              <a:rPr lang="ru-RU" sz="2400" dirty="0"/>
              <a:t> да </a:t>
            </a:r>
            <a:r>
              <a:rPr lang="ru-RU" sz="2400" dirty="0" err="1"/>
              <a:t>бъде</a:t>
            </a:r>
            <a:r>
              <a:rPr lang="ru-RU" sz="2400" dirty="0"/>
              <a:t> </a:t>
            </a:r>
            <a:r>
              <a:rPr lang="ru-RU" sz="2400" dirty="0" err="1"/>
              <a:t>търсена</a:t>
            </a:r>
            <a:r>
              <a:rPr lang="ru-RU" sz="2400" dirty="0"/>
              <a:t> </a:t>
            </a:r>
            <a:r>
              <a:rPr lang="ru-RU" sz="2400" dirty="0" err="1"/>
              <a:t>отговорност</a:t>
            </a:r>
            <a:r>
              <a:rPr lang="ru-RU" sz="2400" dirty="0"/>
              <a:t> за </a:t>
            </a:r>
            <a:r>
              <a:rPr lang="ru-RU" sz="2400" dirty="0" err="1"/>
              <a:t>използването</a:t>
            </a:r>
            <a:r>
              <a:rPr lang="ru-RU" sz="2400" dirty="0"/>
              <a:t> на </a:t>
            </a:r>
            <a:r>
              <a:rPr lang="ru-RU" sz="2400" dirty="0" err="1"/>
              <a:t>съдържащата</a:t>
            </a:r>
            <a:r>
              <a:rPr lang="ru-RU" sz="2400" dirty="0"/>
              <a:t> се в </a:t>
            </a:r>
            <a:r>
              <a:rPr lang="ru-RU" sz="2400" dirty="0" err="1"/>
              <a:t>нея</a:t>
            </a:r>
            <a:r>
              <a:rPr lang="ru-RU" sz="2400" dirty="0"/>
              <a:t> информация.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85670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Сутрин сме в училище , готови за незабравими преживявания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4824"/>
            <a:ext cx="3797945" cy="3582243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1844824"/>
            <a:ext cx="3869952" cy="3582243"/>
          </a:xfrm>
        </p:spPr>
      </p:pic>
    </p:spTree>
    <p:extLst>
      <p:ext uri="{BB962C8B-B14F-4D97-AF65-F5344CB8AC3E}">
        <p14:creationId xmlns:p14="http://schemas.microsoft.com/office/powerpoint/2010/main" val="358949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sz="3600" dirty="0" smtClean="0"/>
              <a:t>Домакините ни посрещнаха с изненади</a:t>
            </a:r>
            <a:endParaRPr lang="bg-BG" sz="3600" dirty="0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844824"/>
            <a:ext cx="3471863" cy="4032447"/>
          </a:xfrm>
        </p:spPr>
      </p:pic>
      <p:pic>
        <p:nvPicPr>
          <p:cNvPr id="8" name="Контейнер за съдържание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88" y="1809750"/>
            <a:ext cx="3038475" cy="4051300"/>
          </a:xfrm>
        </p:spPr>
      </p:pic>
    </p:spTree>
    <p:extLst>
      <p:ext uri="{BB962C8B-B14F-4D97-AF65-F5344CB8AC3E}">
        <p14:creationId xmlns:p14="http://schemas.microsoft.com/office/powerpoint/2010/main" val="62528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     Всяка стая бе украсена</a:t>
            </a:r>
            <a:endParaRPr lang="bg-BG" dirty="0"/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060848"/>
            <a:ext cx="3471863" cy="3888431"/>
          </a:xfrm>
        </p:spPr>
      </p:pic>
      <p:pic>
        <p:nvPicPr>
          <p:cNvPr id="9" name="Контейнер за съдържание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060848"/>
            <a:ext cx="3470275" cy="3888432"/>
          </a:xfrm>
        </p:spPr>
      </p:pic>
    </p:spTree>
    <p:extLst>
      <p:ext uri="{BB962C8B-B14F-4D97-AF65-F5344CB8AC3E}">
        <p14:creationId xmlns:p14="http://schemas.microsoft.com/office/powerpoint/2010/main" val="342586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  Флагчетата ни приветстваха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67" y="1806575"/>
            <a:ext cx="3039666" cy="4052888"/>
          </a:xfrm>
        </p:spPr>
      </p:pic>
    </p:spTree>
    <p:extLst>
      <p:ext uri="{BB962C8B-B14F-4D97-AF65-F5344CB8AC3E}">
        <p14:creationId xmlns:p14="http://schemas.microsoft.com/office/powerpoint/2010/main" val="286055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11560" y="675724"/>
            <a:ext cx="7848872" cy="924475"/>
          </a:xfrm>
        </p:spPr>
        <p:txBody>
          <a:bodyPr/>
          <a:lstStyle/>
          <a:p>
            <a:pPr algn="ctr"/>
            <a:r>
              <a:rPr lang="bg-BG" dirty="0" smtClean="0"/>
              <a:t>Разгледахме училището и  детската градина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060849"/>
            <a:ext cx="3471863" cy="3672408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060848"/>
            <a:ext cx="3470275" cy="3672407"/>
          </a:xfrm>
        </p:spPr>
      </p:pic>
    </p:spTree>
    <p:extLst>
      <p:ext uri="{BB962C8B-B14F-4D97-AF65-F5344CB8AC3E}">
        <p14:creationId xmlns:p14="http://schemas.microsoft.com/office/powerpoint/2010/main" val="211434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11560" y="675724"/>
            <a:ext cx="8064895" cy="924475"/>
          </a:xfrm>
        </p:spPr>
        <p:txBody>
          <a:bodyPr/>
          <a:lstStyle/>
          <a:p>
            <a:r>
              <a:rPr lang="bg-BG" dirty="0" smtClean="0"/>
              <a:t>Навсякъде бяхме топло посрещнати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33451"/>
            <a:ext cx="4013969" cy="3487837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4046"/>
            <a:ext cx="3869952" cy="3415233"/>
          </a:xfrm>
        </p:spPr>
      </p:pic>
    </p:spTree>
    <p:extLst>
      <p:ext uri="{BB962C8B-B14F-4D97-AF65-F5344CB8AC3E}">
        <p14:creationId xmlns:p14="http://schemas.microsoft.com/office/powerpoint/2010/main" val="424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TC101972873[[fn=Лято]]</Template>
  <TotalTime>65</TotalTime>
  <Words>180</Words>
  <Application>Microsoft Office PowerPoint</Application>
  <PresentationFormat>Презентация на цял екран (4:3)</PresentationFormat>
  <Paragraphs>31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30</vt:i4>
      </vt:variant>
    </vt:vector>
  </HeadingPairs>
  <TitlesOfParts>
    <vt:vector size="31" baseType="lpstr">
      <vt:lpstr>Summer</vt:lpstr>
      <vt:lpstr>Незабравима приказка в слънчева Испания</vt:lpstr>
      <vt:lpstr>Презентация на PowerPoint</vt:lpstr>
      <vt:lpstr>Това сме ние- Българският тим</vt:lpstr>
      <vt:lpstr>Сутрин сме в училище , готови за незабравими преживявания</vt:lpstr>
      <vt:lpstr>Домакините ни посрещнаха с изненади</vt:lpstr>
      <vt:lpstr>     Всяка стая бе украсена</vt:lpstr>
      <vt:lpstr>  Флагчетата ни приветстваха</vt:lpstr>
      <vt:lpstr>Разгледахме училището и  детската градина</vt:lpstr>
      <vt:lpstr>Навсякъде бяхме топло посрещнати</vt:lpstr>
      <vt:lpstr>Участвахме в испански спортни игри</vt:lpstr>
      <vt:lpstr> Работна среща на екипите</vt:lpstr>
      <vt:lpstr> Късче от България</vt:lpstr>
      <vt:lpstr>Българското знаме в Испания</vt:lpstr>
      <vt:lpstr>Посетихме и гимназията</vt:lpstr>
      <vt:lpstr>Посетихме Научният музей в Гранада</vt:lpstr>
      <vt:lpstr>    Гранада от птичи поглед</vt:lpstr>
      <vt:lpstr>Най-забавно беше в къщата на пеперудите</vt:lpstr>
      <vt:lpstr>Снимки за спомен</vt:lpstr>
      <vt:lpstr>В двореца Алхамбра беше невероятно</vt:lpstr>
      <vt:lpstr>Цялата група</vt:lpstr>
      <vt:lpstr>В кметството на Ла Линея</vt:lpstr>
      <vt:lpstr>Срещата с кмета беше интересна</vt:lpstr>
      <vt:lpstr>Получихме плакет за участието ни</vt:lpstr>
      <vt:lpstr>  Посетихме  Европейската врата</vt:lpstr>
      <vt:lpstr>Гибралтарските маймунки</vt:lpstr>
      <vt:lpstr>Гибралтар</vt:lpstr>
      <vt:lpstr> Представихме работата ни по проекта пред испанските ученици</vt:lpstr>
      <vt:lpstr>Те наблюдаваха с интерес</vt:lpstr>
      <vt:lpstr>Най-хубаво е да се прибереш у дома</vt:lpstr>
      <vt:lpstr>Презентация на PowerPoint</vt:lpstr>
    </vt:vector>
  </TitlesOfParts>
  <Company>workgroup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Незабравима приказка в слънчева Испания</dc:title>
  <dc:creator>admin</dc:creator>
  <cp:lastModifiedBy>admin</cp:lastModifiedBy>
  <cp:revision>8</cp:revision>
  <dcterms:created xsi:type="dcterms:W3CDTF">2013-05-03T18:53:01Z</dcterms:created>
  <dcterms:modified xsi:type="dcterms:W3CDTF">2013-05-17T11:20:00Z</dcterms:modified>
</cp:coreProperties>
</file>