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63" r:id="rId6"/>
    <p:sldId id="276" r:id="rId7"/>
    <p:sldId id="272" r:id="rId8"/>
    <p:sldId id="262" r:id="rId9"/>
    <p:sldId id="274" r:id="rId10"/>
    <p:sldId id="273" r:id="rId11"/>
    <p:sldId id="275" r:id="rId12"/>
    <p:sldId id="261" r:id="rId13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8" autoAdjust="0"/>
    <p:restoredTop sz="94755" autoAdjust="0"/>
  </p:normalViewPr>
  <p:slideViewPr>
    <p:cSldViewPr snapToGrid="0">
      <p:cViewPr varScale="1">
        <p:scale>
          <a:sx n="115" d="100"/>
          <a:sy n="115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notesViewPr>
    <p:cSldViewPr snapToGrid="0">
      <p:cViewPr varScale="1">
        <p:scale>
          <a:sx n="99" d="100"/>
          <a:sy n="99" d="100"/>
        </p:scale>
        <p:origin x="181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latinLnBrk="0">
              <a:defRPr lang="uk-UA" sz="1200"/>
            </a:lvl1pPr>
          </a:lstStyle>
          <a:p>
            <a:fld id="{42117C81-F6A5-45E9-B0DD-99D351C31DA2}" type="datetime1">
              <a:rPr lang="uk-UA" smtClean="0"/>
              <a:t>17.12.2015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latinLnBrk="0">
              <a:defRPr lang="uk-UA" sz="1200"/>
            </a:lvl1pPr>
          </a:lstStyle>
          <a:p>
            <a:fld id="{DA6FC261-E491-4C42-A663-B95247CC46D9}" type="slidenum">
              <a:rPr lang="uk-UA" smtClean="0"/>
              <a:t>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203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latinLnBrk="0">
              <a:defRPr lang="uk-UA" sz="1200"/>
            </a:lvl1pPr>
          </a:lstStyle>
          <a:p>
            <a:fld id="{F2076395-8687-470A-A22E-E01F04C9D9E4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latinLnBrk="0">
              <a:defRPr lang="uk-UA" sz="1200"/>
            </a:lvl1pPr>
          </a:lstStyle>
          <a:p>
            <a:fld id="{333E963C-1534-4F8D-B2A7-66D81AA25953}" type="slidenum"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185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uk-UA" smtClean="0"/>
              <a:pPr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792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9094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E963C-1534-4F8D-B2A7-66D81AA25953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18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2894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6027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E963C-1534-4F8D-B2A7-66D81AA25953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56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E963C-1534-4F8D-B2A7-66D81AA25953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54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28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 latinLnBrk="0">
              <a:defRPr lang="uk-UA" sz="7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 latinLnBrk="0">
              <a:buNone/>
              <a:defRPr lang="uk-UA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 latinLnBrk="0">
              <a:buNone/>
              <a:defRPr lang="uk-UA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uk-UA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uk-UA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uk-UA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uk-UA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uk-UA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uk-UA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uk-UA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AD2FC4-CC36-405F-A063-963BCB3BA045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Панорамне 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 latinLnBrk="0">
              <a:defRPr lang="uk-UA" sz="2400" b="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uk-UA" sz="1600"/>
            </a:lvl1pPr>
            <a:lvl2pPr marL="457200" indent="0" latinLnBrk="0">
              <a:buNone/>
              <a:defRPr lang="uk-UA" sz="2800"/>
            </a:lvl2pPr>
            <a:lvl3pPr marL="914400" indent="0" latinLnBrk="0">
              <a:buNone/>
              <a:defRPr lang="uk-UA" sz="2400"/>
            </a:lvl3pPr>
            <a:lvl4pPr marL="1371600" indent="0" latinLnBrk="0">
              <a:buNone/>
              <a:defRPr lang="uk-UA" sz="2000"/>
            </a:lvl4pPr>
            <a:lvl5pPr marL="1828800" indent="0" latinLnBrk="0">
              <a:buNone/>
              <a:defRPr lang="uk-UA" sz="2000"/>
            </a:lvl5pPr>
            <a:lvl6pPr marL="2286000" indent="0" latinLnBrk="0">
              <a:buNone/>
              <a:defRPr lang="uk-UA" sz="2000"/>
            </a:lvl6pPr>
            <a:lvl7pPr marL="2743200" indent="0" latinLnBrk="0">
              <a:buNone/>
              <a:defRPr lang="uk-UA" sz="2000"/>
            </a:lvl7pPr>
            <a:lvl8pPr marL="3200400" indent="0" latinLnBrk="0">
              <a:buNone/>
              <a:defRPr lang="uk-UA" sz="2000"/>
            </a:lvl8pPr>
            <a:lvl9pPr marL="3657600" indent="0" latinLnBrk="0">
              <a:buNone/>
              <a:defRPr lang="uk-UA" sz="2000"/>
            </a:lvl9pPr>
          </a:lstStyle>
          <a:p>
            <a:r>
              <a:rPr lang="uk-UA"/>
              <a:t>Натисніть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 latinLnBrk="0">
              <a:buNone/>
              <a:defRPr lang="uk-UA" sz="12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049A6B-A91A-4B47-BB5C-FB1F0EA00934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 latinLnBrk="0">
              <a:defRPr lang="uk-UA" sz="48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8CC15-4071-4FA7-9629-10DBAD453AA7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uk-UA" sz="18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 latinLnBrk="0">
              <a:defRPr lang="uk-UA" sz="48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0A2380-4FC3-40BE-B77B-13993C81E9F0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uk-UA" sz="18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1" name="Місце для тексту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latinLnBrk="0">
              <a:defRPr lang="uk-UA" sz="1400" cap="sm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uk-UA"/>
              <a:t>Зразок тексту</a:t>
            </a:r>
          </a:p>
        </p:txBody>
      </p:sp>
      <p:sp>
        <p:nvSpPr>
          <p:cNvPr id="12" name="Текстове поле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 algn="r" latinLnBrk="0">
              <a:defRPr lang="uk-UA"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uk-UA"/>
              <a:t>"</a:t>
            </a:r>
          </a:p>
        </p:txBody>
      </p:sp>
      <p:sp>
        <p:nvSpPr>
          <p:cNvPr id="15" name="Текстове поле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 algn="r" latinLnBrk="0">
              <a:defRPr lang="uk-UA"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uk-UA"/>
              <a:t>"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 latinLnBrk="0">
              <a:defRPr lang="uk-UA" sz="4000" b="0" cap="none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 latinLnBrk="0">
              <a:buNone/>
              <a:defRPr lang="uk-UA"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uk-UA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987BFA-1134-4772-9DC3-976C3DCF30A1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 latinLnBrk="0">
              <a:defRPr lang="uk-UA" sz="48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67DD12-1AF2-490F-9E6A-B0C59C6A9AD3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uk-UA" sz="1800" b="0" i="0" kern="120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9" name="Текстове поле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 algn="r" latinLnBrk="0">
              <a:defRPr lang="uk-UA"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uk-UA"/>
              <a:t>"</a:t>
            </a:r>
          </a:p>
        </p:txBody>
      </p:sp>
      <p:sp>
        <p:nvSpPr>
          <p:cNvPr id="15" name="Текстове поле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 lvl="0" algn="r" latinLnBrk="0">
              <a:defRPr lang="uk-UA"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uk-UA"/>
              <a:t>"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 latinLnBrk="0">
              <a:defRPr lang="uk-UA" sz="48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610588-9680-4C49-B559-7F0A47E2FAF2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uk-UA" sz="18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3" name="Місце для тексту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uk-UA" sz="3600" b="0" i="0" kern="1200" cap="none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uk-UA" sz="4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uk-UA"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2000" b="1"/>
            </a:lvl2pPr>
            <a:lvl3pPr marL="914400" indent="0" latinLnBrk="0">
              <a:buNone/>
              <a:defRPr lang="uk-UA" sz="1800" b="1"/>
            </a:lvl3pPr>
            <a:lvl4pPr marL="1371600" indent="0" latinLnBrk="0">
              <a:buNone/>
              <a:defRPr lang="uk-UA" sz="1600" b="1"/>
            </a:lvl4pPr>
            <a:lvl5pPr marL="1828800" indent="0" latinLnBrk="0">
              <a:buNone/>
              <a:defRPr lang="uk-UA" sz="1600" b="1"/>
            </a:lvl5pPr>
            <a:lvl6pPr marL="2286000" indent="0" latinLnBrk="0">
              <a:buNone/>
              <a:defRPr lang="uk-UA" sz="1600" b="1"/>
            </a:lvl6pPr>
            <a:lvl7pPr marL="2743200" indent="0" latinLnBrk="0">
              <a:buNone/>
              <a:defRPr lang="uk-UA" sz="1600" b="1"/>
            </a:lvl7pPr>
            <a:lvl8pPr marL="3200400" indent="0" latinLnBrk="0">
              <a:buNone/>
              <a:defRPr lang="uk-UA" sz="1600" b="1"/>
            </a:lvl8pPr>
            <a:lvl9pPr marL="3657600" indent="0" latinLnBrk="0">
              <a:buNone/>
              <a:defRPr lang="uk-UA"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uk-UA"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2000" b="1"/>
            </a:lvl2pPr>
            <a:lvl3pPr marL="914400" indent="0" latinLnBrk="0">
              <a:buNone/>
              <a:defRPr lang="uk-UA" sz="1800" b="1"/>
            </a:lvl3pPr>
            <a:lvl4pPr marL="1371600" indent="0" latinLnBrk="0">
              <a:buNone/>
              <a:defRPr lang="uk-UA" sz="1600" b="1"/>
            </a:lvl4pPr>
            <a:lvl5pPr marL="1828800" indent="0" latinLnBrk="0">
              <a:buNone/>
              <a:defRPr lang="uk-UA" sz="1600" b="1"/>
            </a:lvl5pPr>
            <a:lvl6pPr marL="2286000" indent="0" latinLnBrk="0">
              <a:buNone/>
              <a:defRPr lang="uk-UA" sz="1600" b="1"/>
            </a:lvl6pPr>
            <a:lvl7pPr marL="2743200" indent="0" latinLnBrk="0">
              <a:buNone/>
              <a:defRPr lang="uk-UA" sz="1600" b="1"/>
            </a:lvl7pPr>
            <a:lvl8pPr marL="3200400" indent="0" latinLnBrk="0">
              <a:buNone/>
              <a:defRPr lang="uk-UA" sz="1600" b="1"/>
            </a:lvl8pPr>
            <a:lvl9pPr marL="3657600" indent="0" latinLnBrk="0">
              <a:buNone/>
              <a:defRPr lang="uk-UA"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4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uk-UA"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2000" b="1"/>
            </a:lvl2pPr>
            <a:lvl3pPr marL="914400" indent="0" latinLnBrk="0">
              <a:buNone/>
              <a:defRPr lang="uk-UA" sz="1800" b="1"/>
            </a:lvl3pPr>
            <a:lvl4pPr marL="1371600" indent="0" latinLnBrk="0">
              <a:buNone/>
              <a:defRPr lang="uk-UA" sz="1600" b="1"/>
            </a:lvl4pPr>
            <a:lvl5pPr marL="1828800" indent="0" latinLnBrk="0">
              <a:buNone/>
              <a:defRPr lang="uk-UA" sz="1600" b="1"/>
            </a:lvl5pPr>
            <a:lvl6pPr marL="2286000" indent="0" latinLnBrk="0">
              <a:buNone/>
              <a:defRPr lang="uk-UA" sz="1600" b="1"/>
            </a:lvl6pPr>
            <a:lvl7pPr marL="2743200" indent="0" latinLnBrk="0">
              <a:buNone/>
              <a:defRPr lang="uk-UA" sz="1600" b="1"/>
            </a:lvl7pPr>
            <a:lvl8pPr marL="3200400" indent="0" latinLnBrk="0">
              <a:buNone/>
              <a:defRPr lang="uk-UA" sz="1600" b="1"/>
            </a:lvl8pPr>
            <a:lvl9pPr marL="3657600" indent="0" latinLnBrk="0">
              <a:buNone/>
              <a:defRPr lang="uk-UA"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cxnSp>
        <p:nvCxnSpPr>
          <p:cNvPr id="17" name="Пряма сполучна лінія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сполучна лінія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Місце для тексту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uk-UA" sz="14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9" name="Місце для тексту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uk-UA" sz="14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0" name="Місце для тексту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uk-UA" sz="14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0575FF-B7A3-47CD-ABF7-64C237313611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впці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uk-UA" sz="4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uk-UA"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2000" b="1"/>
            </a:lvl2pPr>
            <a:lvl3pPr marL="914400" indent="0" latinLnBrk="0">
              <a:buNone/>
              <a:defRPr lang="uk-UA" sz="1800" b="1"/>
            </a:lvl3pPr>
            <a:lvl4pPr marL="1371600" indent="0" latinLnBrk="0">
              <a:buNone/>
              <a:defRPr lang="uk-UA" sz="1600" b="1"/>
            </a:lvl4pPr>
            <a:lvl5pPr marL="1828800" indent="0" latinLnBrk="0">
              <a:buNone/>
              <a:defRPr lang="uk-UA" sz="1600" b="1"/>
            </a:lvl5pPr>
            <a:lvl6pPr marL="2286000" indent="0" latinLnBrk="0">
              <a:buNone/>
              <a:defRPr lang="uk-UA" sz="1600" b="1"/>
            </a:lvl6pPr>
            <a:lvl7pPr marL="2743200" indent="0" latinLnBrk="0">
              <a:buNone/>
              <a:defRPr lang="uk-UA" sz="1600" b="1"/>
            </a:lvl7pPr>
            <a:lvl8pPr marL="3200400" indent="0" latinLnBrk="0">
              <a:buNone/>
              <a:defRPr lang="uk-UA" sz="1600" b="1"/>
            </a:lvl8pPr>
            <a:lvl9pPr marL="3657600" indent="0" latinLnBrk="0">
              <a:buNone/>
              <a:defRPr lang="uk-UA"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uk-UA"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2000" b="1"/>
            </a:lvl2pPr>
            <a:lvl3pPr marL="914400" indent="0" latinLnBrk="0">
              <a:buNone/>
              <a:defRPr lang="uk-UA" sz="1800" b="1"/>
            </a:lvl3pPr>
            <a:lvl4pPr marL="1371600" indent="0" latinLnBrk="0">
              <a:buNone/>
              <a:defRPr lang="uk-UA" sz="1600" b="1"/>
            </a:lvl4pPr>
            <a:lvl5pPr marL="1828800" indent="0" latinLnBrk="0">
              <a:buNone/>
              <a:defRPr lang="uk-UA" sz="1600" b="1"/>
            </a:lvl5pPr>
            <a:lvl6pPr marL="2286000" indent="0" latinLnBrk="0">
              <a:buNone/>
              <a:defRPr lang="uk-UA" sz="1600" b="1"/>
            </a:lvl6pPr>
            <a:lvl7pPr marL="2743200" indent="0" latinLnBrk="0">
              <a:buNone/>
              <a:defRPr lang="uk-UA" sz="1600" b="1"/>
            </a:lvl7pPr>
            <a:lvl8pPr marL="3200400" indent="0" latinLnBrk="0">
              <a:buNone/>
              <a:defRPr lang="uk-UA" sz="1600" b="1"/>
            </a:lvl8pPr>
            <a:lvl9pPr marL="3657600" indent="0" latinLnBrk="0">
              <a:buNone/>
              <a:defRPr lang="uk-UA"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4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uk-UA"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2000" b="1"/>
            </a:lvl2pPr>
            <a:lvl3pPr marL="914400" indent="0" latinLnBrk="0">
              <a:buNone/>
              <a:defRPr lang="uk-UA" sz="1800" b="1"/>
            </a:lvl3pPr>
            <a:lvl4pPr marL="1371600" indent="0" latinLnBrk="0">
              <a:buNone/>
              <a:defRPr lang="uk-UA" sz="1600" b="1"/>
            </a:lvl4pPr>
            <a:lvl5pPr marL="1828800" indent="0" latinLnBrk="0">
              <a:buNone/>
              <a:defRPr lang="uk-UA" sz="1600" b="1"/>
            </a:lvl5pPr>
            <a:lvl6pPr marL="2286000" indent="0" latinLnBrk="0">
              <a:buNone/>
              <a:defRPr lang="uk-UA" sz="1600" b="1"/>
            </a:lvl6pPr>
            <a:lvl7pPr marL="2743200" indent="0" latinLnBrk="0">
              <a:buNone/>
              <a:defRPr lang="uk-UA" sz="1600" b="1"/>
            </a:lvl7pPr>
            <a:lvl8pPr marL="3200400" indent="0" latinLnBrk="0">
              <a:buNone/>
              <a:defRPr lang="uk-UA" sz="1600" b="1"/>
            </a:lvl8pPr>
            <a:lvl9pPr marL="3657600" indent="0" latinLnBrk="0">
              <a:buNone/>
              <a:defRPr lang="uk-UA"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2" name="Місце для тексту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uk-UA" sz="14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3" name="Місце для тексту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uk-UA" sz="14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uk-UA" sz="14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9" name="Місце для зображення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uk-UA" sz="1600"/>
            </a:lvl1pPr>
            <a:lvl2pPr marL="457200" indent="0" latinLnBrk="0">
              <a:buNone/>
              <a:defRPr lang="uk-UA" sz="2800"/>
            </a:lvl2pPr>
            <a:lvl3pPr marL="914400" indent="0" latinLnBrk="0">
              <a:buNone/>
              <a:defRPr lang="uk-UA" sz="2400"/>
            </a:lvl3pPr>
            <a:lvl4pPr marL="1371600" indent="0" latinLnBrk="0">
              <a:buNone/>
              <a:defRPr lang="uk-UA" sz="2000"/>
            </a:lvl4pPr>
            <a:lvl5pPr marL="1828800" indent="0" latinLnBrk="0">
              <a:buNone/>
              <a:defRPr lang="uk-UA" sz="2000"/>
            </a:lvl5pPr>
            <a:lvl6pPr marL="2286000" indent="0" latinLnBrk="0">
              <a:buNone/>
              <a:defRPr lang="uk-UA" sz="2000"/>
            </a:lvl6pPr>
            <a:lvl7pPr marL="2743200" indent="0" latinLnBrk="0">
              <a:buNone/>
              <a:defRPr lang="uk-UA" sz="2000"/>
            </a:lvl7pPr>
            <a:lvl8pPr marL="3200400" indent="0" latinLnBrk="0">
              <a:buNone/>
              <a:defRPr lang="uk-UA" sz="2000"/>
            </a:lvl8pPr>
            <a:lvl9pPr marL="3657600" indent="0" latinLnBrk="0">
              <a:buNone/>
              <a:defRPr lang="uk-UA" sz="2000"/>
            </a:lvl9pPr>
          </a:lstStyle>
          <a:p>
            <a:r>
              <a:rPr lang="uk-UA"/>
              <a:t>Клацніть піктограму, щоб додати зображення</a:t>
            </a:r>
          </a:p>
        </p:txBody>
      </p:sp>
      <p:sp>
        <p:nvSpPr>
          <p:cNvPr id="30" name="Місце для зображення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uk-UA" sz="1600"/>
            </a:lvl1pPr>
            <a:lvl2pPr marL="457200" indent="0" latinLnBrk="0">
              <a:buNone/>
              <a:defRPr lang="uk-UA" sz="2800"/>
            </a:lvl2pPr>
            <a:lvl3pPr marL="914400" indent="0" latinLnBrk="0">
              <a:buNone/>
              <a:defRPr lang="uk-UA" sz="2400"/>
            </a:lvl3pPr>
            <a:lvl4pPr marL="1371600" indent="0" latinLnBrk="0">
              <a:buNone/>
              <a:defRPr lang="uk-UA" sz="2000"/>
            </a:lvl4pPr>
            <a:lvl5pPr marL="1828800" indent="0" latinLnBrk="0">
              <a:buNone/>
              <a:defRPr lang="uk-UA" sz="2000"/>
            </a:lvl5pPr>
            <a:lvl6pPr marL="2286000" indent="0" latinLnBrk="0">
              <a:buNone/>
              <a:defRPr lang="uk-UA" sz="2000"/>
            </a:lvl6pPr>
            <a:lvl7pPr marL="2743200" indent="0" latinLnBrk="0">
              <a:buNone/>
              <a:defRPr lang="uk-UA" sz="2000"/>
            </a:lvl7pPr>
            <a:lvl8pPr marL="3200400" indent="0" latinLnBrk="0">
              <a:buNone/>
              <a:defRPr lang="uk-UA" sz="2000"/>
            </a:lvl8pPr>
            <a:lvl9pPr marL="3657600" indent="0" latinLnBrk="0">
              <a:buNone/>
              <a:defRPr lang="uk-UA" sz="2000"/>
            </a:lvl9pPr>
          </a:lstStyle>
          <a:p>
            <a:r>
              <a:rPr lang="uk-UA"/>
              <a:t>Клацніть піктограму, щоб додати зображення</a:t>
            </a:r>
          </a:p>
        </p:txBody>
      </p:sp>
      <p:sp>
        <p:nvSpPr>
          <p:cNvPr id="31" name="Місце для зображення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uk-UA" sz="1600"/>
            </a:lvl1pPr>
            <a:lvl2pPr marL="457200" indent="0" latinLnBrk="0">
              <a:buNone/>
              <a:defRPr lang="uk-UA" sz="2800"/>
            </a:lvl2pPr>
            <a:lvl3pPr marL="914400" indent="0" latinLnBrk="0">
              <a:buNone/>
              <a:defRPr lang="uk-UA" sz="2400"/>
            </a:lvl3pPr>
            <a:lvl4pPr marL="1371600" indent="0" latinLnBrk="0">
              <a:buNone/>
              <a:defRPr lang="uk-UA" sz="2000"/>
            </a:lvl4pPr>
            <a:lvl5pPr marL="1828800" indent="0" latinLnBrk="0">
              <a:buNone/>
              <a:defRPr lang="uk-UA" sz="2000"/>
            </a:lvl5pPr>
            <a:lvl6pPr marL="2286000" indent="0" latinLnBrk="0">
              <a:buNone/>
              <a:defRPr lang="uk-UA" sz="2000"/>
            </a:lvl6pPr>
            <a:lvl7pPr marL="2743200" indent="0" latinLnBrk="0">
              <a:buNone/>
              <a:defRPr lang="uk-UA" sz="2000"/>
            </a:lvl7pPr>
            <a:lvl8pPr marL="3200400" indent="0" latinLnBrk="0">
              <a:buNone/>
              <a:defRPr lang="uk-UA" sz="2000"/>
            </a:lvl8pPr>
            <a:lvl9pPr marL="3657600" indent="0" latinLnBrk="0">
              <a:buNone/>
              <a:defRPr lang="uk-UA" sz="2000"/>
            </a:lvl9pPr>
          </a:lstStyle>
          <a:p>
            <a:r>
              <a:rPr lang="uk-UA"/>
              <a:t>Клацніть піктограму, щоб додати зображення</a:t>
            </a:r>
          </a:p>
        </p:txBody>
      </p:sp>
      <p:cxnSp>
        <p:nvCxnSpPr>
          <p:cNvPr id="19" name="Пряма сполучна лінія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 сполучна лінія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66B9A6-2E95-492D-9B0A-44DAF9E77D52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6E8318-CAAE-46E7-A4D2-33E2F15C3926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6BD75F-8F2A-4189-90FE-2D80BD9E20C5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FD096-D53E-425E-865C-D6CDFFE7EF1D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 latinLnBrk="0">
              <a:defRPr lang="uk-UA" sz="4000" b="0" cap="none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 latinLnBrk="0">
              <a:buNone/>
              <a:defRPr lang="uk-UA"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uk-UA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uk-UA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002B2C-9F9F-4FD6-A11F-9FF6AA451213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 latinLnBrk="0">
              <a:defRPr lang="uk-UA" sz="1800"/>
            </a:lvl1pPr>
            <a:lvl2pPr latinLnBrk="0">
              <a:defRPr lang="uk-UA" sz="1600"/>
            </a:lvl2pPr>
            <a:lvl3pPr latinLnBrk="0">
              <a:defRPr lang="uk-UA" sz="1400"/>
            </a:lvl3pPr>
            <a:lvl4pPr latinLnBrk="0">
              <a:defRPr lang="uk-UA" sz="1200"/>
            </a:lvl4pPr>
            <a:lvl5pPr latinLnBrk="0">
              <a:defRPr lang="uk-UA" sz="1200"/>
            </a:lvl5pPr>
            <a:lvl6pPr latinLnBrk="0">
              <a:defRPr lang="uk-UA" sz="1200"/>
            </a:lvl6pPr>
            <a:lvl7pPr latinLnBrk="0">
              <a:defRPr lang="uk-UA" sz="1200"/>
            </a:lvl7pPr>
            <a:lvl8pPr latinLnBrk="0">
              <a:defRPr lang="uk-UA" sz="1200"/>
            </a:lvl8pPr>
            <a:lvl9pPr latinLnBrk="0">
              <a:defRPr lang="uk-UA" sz="12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 latinLnBrk="0">
              <a:defRPr lang="uk-UA" sz="1800"/>
            </a:lvl1pPr>
            <a:lvl2pPr latinLnBrk="0">
              <a:defRPr lang="uk-UA" sz="1600"/>
            </a:lvl2pPr>
            <a:lvl3pPr latinLnBrk="0">
              <a:defRPr lang="uk-UA" sz="1400"/>
            </a:lvl3pPr>
            <a:lvl4pPr latinLnBrk="0">
              <a:defRPr lang="uk-UA" sz="1200"/>
            </a:lvl4pPr>
            <a:lvl5pPr latinLnBrk="0">
              <a:defRPr lang="uk-UA" sz="1200"/>
            </a:lvl5pPr>
            <a:lvl6pPr latinLnBrk="0">
              <a:defRPr lang="uk-UA" sz="1200"/>
            </a:lvl6pPr>
            <a:lvl7pPr latinLnBrk="0">
              <a:defRPr lang="uk-UA" sz="1200"/>
            </a:lvl7pPr>
            <a:lvl8pPr latinLnBrk="0">
              <a:defRPr lang="uk-UA" sz="1200"/>
            </a:lvl8pPr>
            <a:lvl9pPr latinLnBrk="0">
              <a:defRPr lang="uk-UA" sz="12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A25782-0DB6-4729-8C08-84A772851B17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uk-UA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uk-UA"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2000" b="1"/>
            </a:lvl2pPr>
            <a:lvl3pPr marL="914400" indent="0" latinLnBrk="0">
              <a:buNone/>
              <a:defRPr lang="uk-UA" sz="1800" b="1"/>
            </a:lvl3pPr>
            <a:lvl4pPr marL="1371600" indent="0" latinLnBrk="0">
              <a:buNone/>
              <a:defRPr lang="uk-UA" sz="1600" b="1"/>
            </a:lvl4pPr>
            <a:lvl5pPr marL="1828800" indent="0" latinLnBrk="0">
              <a:buNone/>
              <a:defRPr lang="uk-UA" sz="1600" b="1"/>
            </a:lvl5pPr>
            <a:lvl6pPr marL="2286000" indent="0" latinLnBrk="0">
              <a:buNone/>
              <a:defRPr lang="uk-UA" sz="1600" b="1"/>
            </a:lvl6pPr>
            <a:lvl7pPr marL="2743200" indent="0" latinLnBrk="0">
              <a:buNone/>
              <a:defRPr lang="uk-UA" sz="1600" b="1"/>
            </a:lvl7pPr>
            <a:lvl8pPr marL="3200400" indent="0" latinLnBrk="0">
              <a:buNone/>
              <a:defRPr lang="uk-UA" sz="1600" b="1"/>
            </a:lvl8pPr>
            <a:lvl9pPr marL="3657600" indent="0" latinLnBrk="0">
              <a:buNone/>
              <a:defRPr lang="uk-UA"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 latinLnBrk="0">
              <a:defRPr lang="uk-UA" sz="1800"/>
            </a:lvl1pPr>
            <a:lvl2pPr latinLnBrk="0">
              <a:defRPr lang="uk-UA" sz="1600"/>
            </a:lvl2pPr>
            <a:lvl3pPr latinLnBrk="0">
              <a:defRPr lang="uk-UA" sz="1400"/>
            </a:lvl3pPr>
            <a:lvl4pPr latinLnBrk="0">
              <a:defRPr lang="uk-UA" sz="1200"/>
            </a:lvl4pPr>
            <a:lvl5pPr latinLnBrk="0">
              <a:defRPr lang="uk-UA" sz="1200"/>
            </a:lvl5pPr>
            <a:lvl6pPr latinLnBrk="0">
              <a:defRPr lang="uk-UA" sz="1200"/>
            </a:lvl6pPr>
            <a:lvl7pPr latinLnBrk="0">
              <a:defRPr lang="uk-UA" sz="1200"/>
            </a:lvl7pPr>
            <a:lvl8pPr latinLnBrk="0">
              <a:defRPr lang="uk-UA" sz="1200"/>
            </a:lvl8pPr>
            <a:lvl9pPr latinLnBrk="0">
              <a:defRPr lang="uk-UA" sz="12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uk-UA"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latinLnBrk="0">
              <a:buNone/>
              <a:defRPr lang="uk-UA" sz="2000" b="1"/>
            </a:lvl2pPr>
            <a:lvl3pPr marL="914400" indent="0" latinLnBrk="0">
              <a:buNone/>
              <a:defRPr lang="uk-UA" sz="1800" b="1"/>
            </a:lvl3pPr>
            <a:lvl4pPr marL="1371600" indent="0" latinLnBrk="0">
              <a:buNone/>
              <a:defRPr lang="uk-UA" sz="1600" b="1"/>
            </a:lvl4pPr>
            <a:lvl5pPr marL="1828800" indent="0" latinLnBrk="0">
              <a:buNone/>
              <a:defRPr lang="uk-UA" sz="1600" b="1"/>
            </a:lvl5pPr>
            <a:lvl6pPr marL="2286000" indent="0" latinLnBrk="0">
              <a:buNone/>
              <a:defRPr lang="uk-UA" sz="1600" b="1"/>
            </a:lvl6pPr>
            <a:lvl7pPr marL="2743200" indent="0" latinLnBrk="0">
              <a:buNone/>
              <a:defRPr lang="uk-UA" sz="1600" b="1"/>
            </a:lvl7pPr>
            <a:lvl8pPr marL="3200400" indent="0" latinLnBrk="0">
              <a:buNone/>
              <a:defRPr lang="uk-UA" sz="1600" b="1"/>
            </a:lvl8pPr>
            <a:lvl9pPr marL="3657600" indent="0" latinLnBrk="0">
              <a:buNone/>
              <a:defRPr lang="uk-UA"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 latinLnBrk="0">
              <a:defRPr lang="uk-UA" sz="1800"/>
            </a:lvl1pPr>
            <a:lvl2pPr latinLnBrk="0">
              <a:defRPr lang="uk-UA" sz="1600"/>
            </a:lvl2pPr>
            <a:lvl3pPr latinLnBrk="0">
              <a:defRPr lang="uk-UA" sz="1400"/>
            </a:lvl3pPr>
            <a:lvl4pPr latinLnBrk="0">
              <a:defRPr lang="uk-UA" sz="1200"/>
            </a:lvl4pPr>
            <a:lvl5pPr latinLnBrk="0">
              <a:defRPr lang="uk-UA" sz="1200"/>
            </a:lvl5pPr>
            <a:lvl6pPr latinLnBrk="0">
              <a:defRPr lang="uk-UA" sz="1200"/>
            </a:lvl6pPr>
            <a:lvl7pPr latinLnBrk="0">
              <a:defRPr lang="uk-UA" sz="1200"/>
            </a:lvl7pPr>
            <a:lvl8pPr latinLnBrk="0">
              <a:defRPr lang="uk-UA" sz="1200"/>
            </a:lvl8pPr>
            <a:lvl9pPr latinLnBrk="0">
              <a:defRPr lang="uk-UA" sz="12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ADA272-3B7B-49BC-8FFB-36A93B6FA22C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7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8496E6-7616-406C-8489-A9BE6B18E786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4C815E-D91D-4757-90B2-2D6463027E4E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 latinLnBrk="0">
              <a:defRPr lang="uk-UA" sz="2400" b="0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 latinLnBrk="0">
              <a:defRPr lang="uk-UA" sz="2000"/>
            </a:lvl1pPr>
            <a:lvl2pPr latinLnBrk="0">
              <a:defRPr lang="uk-UA" sz="1800"/>
            </a:lvl2pPr>
            <a:lvl3pPr latinLnBrk="0">
              <a:defRPr lang="uk-UA" sz="1600"/>
            </a:lvl3pPr>
            <a:lvl4pPr latinLnBrk="0">
              <a:defRPr lang="uk-UA" sz="1400"/>
            </a:lvl4pPr>
            <a:lvl5pPr latinLnBrk="0">
              <a:defRPr lang="uk-UA" sz="1400"/>
            </a:lvl5pPr>
            <a:lvl6pPr latinLnBrk="0">
              <a:defRPr lang="uk-UA" sz="1400"/>
            </a:lvl6pPr>
            <a:lvl7pPr latinLnBrk="0">
              <a:defRPr lang="uk-UA" sz="1400"/>
            </a:lvl7pPr>
            <a:lvl8pPr latinLnBrk="0">
              <a:defRPr lang="uk-UA" sz="1400"/>
            </a:lvl8pPr>
            <a:lvl9pPr latinLnBrk="0">
              <a:defRPr lang="uk-UA" sz="14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 latinLnBrk="0">
              <a:buNone/>
              <a:defRPr lang="uk-UA" sz="14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7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9E6531-6BD2-4FD8-81FD-E0CE10F0766E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 latinLnBrk="0">
              <a:defRPr lang="uk-UA" sz="3600" b="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 latinLnBrk="0">
              <a:buNone/>
              <a:defRPr lang="uk-UA" sz="1600"/>
            </a:lvl1pPr>
            <a:lvl2pPr marL="457200" indent="0" latinLnBrk="0">
              <a:buNone/>
              <a:defRPr lang="uk-UA" sz="2800"/>
            </a:lvl2pPr>
            <a:lvl3pPr marL="914400" indent="0" latinLnBrk="0">
              <a:buNone/>
              <a:defRPr lang="uk-UA" sz="2400"/>
            </a:lvl3pPr>
            <a:lvl4pPr marL="1371600" indent="0" latinLnBrk="0">
              <a:buNone/>
              <a:defRPr lang="uk-UA" sz="2000"/>
            </a:lvl4pPr>
            <a:lvl5pPr marL="1828800" indent="0" latinLnBrk="0">
              <a:buNone/>
              <a:defRPr lang="uk-UA" sz="2000"/>
            </a:lvl5pPr>
            <a:lvl6pPr marL="2286000" indent="0" latinLnBrk="0">
              <a:buNone/>
              <a:defRPr lang="uk-UA" sz="2000"/>
            </a:lvl6pPr>
            <a:lvl7pPr marL="2743200" indent="0" latinLnBrk="0">
              <a:buNone/>
              <a:defRPr lang="uk-UA" sz="2000"/>
            </a:lvl7pPr>
            <a:lvl8pPr marL="3200400" indent="0" latinLnBrk="0">
              <a:buNone/>
              <a:defRPr lang="uk-UA" sz="2000"/>
            </a:lvl8pPr>
            <a:lvl9pPr marL="3657600" indent="0" latinLnBrk="0">
              <a:buNone/>
              <a:defRPr lang="uk-UA" sz="2000"/>
            </a:lvl9pPr>
          </a:lstStyle>
          <a:p>
            <a:r>
              <a:rPr lang="uk-UA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 latinLnBrk="0">
              <a:buNone/>
              <a:defRPr lang="uk-UA" sz="1400"/>
            </a:lvl1pPr>
            <a:lvl2pPr marL="457200" indent="0" latinLnBrk="0">
              <a:buNone/>
              <a:defRPr lang="uk-UA" sz="1200"/>
            </a:lvl2pPr>
            <a:lvl3pPr marL="914400" indent="0" latinLnBrk="0">
              <a:buNone/>
              <a:defRPr lang="uk-UA" sz="1000"/>
            </a:lvl3pPr>
            <a:lvl4pPr marL="1371600" indent="0" latinLnBrk="0">
              <a:buNone/>
              <a:defRPr lang="uk-UA" sz="900"/>
            </a:lvl4pPr>
            <a:lvl5pPr marL="1828800" indent="0" latinLnBrk="0">
              <a:buNone/>
              <a:defRPr lang="uk-UA" sz="900"/>
            </a:lvl5pPr>
            <a:lvl6pPr marL="2286000" indent="0" latinLnBrk="0">
              <a:buNone/>
              <a:defRPr lang="uk-UA" sz="900"/>
            </a:lvl6pPr>
            <a:lvl7pPr marL="2743200" indent="0" latinLnBrk="0">
              <a:buNone/>
              <a:defRPr lang="uk-UA" sz="900"/>
            </a:lvl7pPr>
            <a:lvl8pPr marL="3200400" indent="0" latinLnBrk="0">
              <a:buNone/>
              <a:defRPr lang="uk-UA" sz="900"/>
            </a:lvl8pPr>
            <a:lvl9pPr marL="3657600" indent="0" latinLnBrk="0">
              <a:buNone/>
              <a:defRPr lang="uk-UA"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AB6C51-CFFB-451A-A89F-CE9830AF725B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Зображення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Зображення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Овал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9" name="Зображення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Зображення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latinLnBrk="0">
              <a:defRPr lang="uk-UA"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29760C7-6A41-4B32-A797-3807782AF261}" type="datetime1">
              <a:rPr lang="uk-UA" smtClean="0"/>
              <a:pPr/>
              <a:t>17.12.2015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lang="uk-UA"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lang="uk-UA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lang="uk-UA">
          <a:solidFill>
            <a:schemeClr val="tx2"/>
          </a:solidFill>
        </a:defRPr>
      </a:lvl2pPr>
      <a:lvl3pPr eaLnBrk="1" latinLnBrk="0" hangingPunct="1">
        <a:defRPr lang="uk-UA">
          <a:solidFill>
            <a:schemeClr val="tx2"/>
          </a:solidFill>
        </a:defRPr>
      </a:lvl3pPr>
      <a:lvl4pPr eaLnBrk="1" latinLnBrk="0" hangingPunct="1">
        <a:defRPr lang="uk-UA">
          <a:solidFill>
            <a:schemeClr val="tx2"/>
          </a:solidFill>
        </a:defRPr>
      </a:lvl4pPr>
      <a:lvl5pPr eaLnBrk="1" latinLnBrk="0" hangingPunct="1">
        <a:defRPr lang="uk-UA">
          <a:solidFill>
            <a:schemeClr val="tx2"/>
          </a:solidFill>
        </a:defRPr>
      </a:lvl5pPr>
      <a:lvl6pPr eaLnBrk="1" latinLnBrk="0" hangingPunct="1">
        <a:defRPr lang="uk-UA">
          <a:solidFill>
            <a:schemeClr val="tx2"/>
          </a:solidFill>
        </a:defRPr>
      </a:lvl6pPr>
      <a:lvl7pPr eaLnBrk="1" latinLnBrk="0" hangingPunct="1">
        <a:defRPr lang="uk-UA">
          <a:solidFill>
            <a:schemeClr val="tx2"/>
          </a:solidFill>
        </a:defRPr>
      </a:lvl7pPr>
      <a:lvl8pPr eaLnBrk="1" latinLnBrk="0" hangingPunct="1">
        <a:defRPr lang="uk-UA">
          <a:solidFill>
            <a:schemeClr val="tx2"/>
          </a:solidFill>
        </a:defRPr>
      </a:lvl8pPr>
      <a:lvl9pPr eaLnBrk="1" latinLnBrk="0" hangingPunct="1">
        <a:defRPr lang="uk-UA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lang="uk-UA"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uk-UA"/>
      </a:defPPr>
      <a:lvl1pPr marL="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lang="uk-UA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Noname</a:t>
            </a:r>
            <a:endParaRPr lang="en-US" dirty="0" err="1"/>
          </a:p>
        </p:txBody>
      </p:sp>
      <p:sp>
        <p:nvSpPr>
          <p:cNvPr id="5" name="Прямокутни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First</a:t>
            </a:r>
            <a:r>
              <a:rPr lang="uk-UA" dirty="0"/>
              <a:t> </a:t>
            </a:r>
            <a:r>
              <a:rPr lang="uk-UA" dirty="0" err="1"/>
              <a:t>person</a:t>
            </a:r>
            <a:r>
              <a:rPr lang="uk-UA" dirty="0"/>
              <a:t> </a:t>
            </a:r>
            <a:r>
              <a:rPr lang="uk-UA" dirty="0" err="1"/>
              <a:t>logic</a:t>
            </a:r>
            <a:r>
              <a:rPr lang="uk-UA" dirty="0"/>
              <a:t> </a:t>
            </a:r>
            <a:r>
              <a:rPr lang="uk-UA" dirty="0" err="1"/>
              <a:t>puzzle</a:t>
            </a:r>
            <a:endParaRPr lang="en-US" dirty="0" err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Concept</a:t>
            </a:r>
            <a:endParaRPr lang="en-US" dirty="0" err="1"/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err="1"/>
              <a:t>First</a:t>
            </a:r>
            <a:r>
              <a:rPr lang="uk-UA" dirty="0"/>
              <a:t> </a:t>
            </a:r>
            <a:r>
              <a:rPr lang="uk-UA" dirty="0" err="1"/>
              <a:t>person</a:t>
            </a:r>
            <a:r>
              <a:rPr lang="uk-UA" dirty="0"/>
              <a:t> </a:t>
            </a:r>
            <a:r>
              <a:rPr lang="uk-UA" dirty="0" err="1"/>
              <a:t>camera</a:t>
            </a:r>
            <a:endParaRPr lang="uk-UA" dirty="0"/>
          </a:p>
          <a:p>
            <a:r>
              <a:rPr lang="uk-UA" dirty="0" err="1"/>
              <a:t>Simple</a:t>
            </a:r>
            <a:r>
              <a:rPr lang="uk-UA" dirty="0"/>
              <a:t> </a:t>
            </a:r>
            <a:r>
              <a:rPr lang="uk-UA" dirty="0" err="1"/>
              <a:t>cold</a:t>
            </a:r>
            <a:r>
              <a:rPr lang="uk-UA" dirty="0"/>
              <a:t> </a:t>
            </a:r>
            <a:r>
              <a:rPr lang="uk-UA" dirty="0" err="1"/>
              <a:t>colors</a:t>
            </a:r>
            <a:r>
              <a:rPr lang="uk-UA" dirty="0"/>
              <a:t> </a:t>
            </a:r>
            <a:r>
              <a:rPr lang="uk-UA" dirty="0" err="1"/>
              <a:t>with</a:t>
            </a:r>
            <a:r>
              <a:rPr lang="uk-UA" dirty="0"/>
              <a:t> </a:t>
            </a:r>
            <a:r>
              <a:rPr lang="uk-UA" dirty="0" err="1"/>
              <a:t>little</a:t>
            </a:r>
            <a:r>
              <a:rPr lang="uk-UA" dirty="0"/>
              <a:t> </a:t>
            </a:r>
            <a:r>
              <a:rPr lang="uk-UA" dirty="0" err="1"/>
              <a:t>amount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bright</a:t>
            </a:r>
            <a:r>
              <a:rPr lang="uk-UA" dirty="0"/>
              <a:t> </a:t>
            </a:r>
            <a:r>
              <a:rPr lang="uk-UA" dirty="0" err="1"/>
              <a:t>colors</a:t>
            </a:r>
            <a:r>
              <a:rPr lang="uk-UA" dirty="0"/>
              <a:t> (QUBE </a:t>
            </a:r>
            <a:r>
              <a:rPr lang="uk-UA" dirty="0" err="1"/>
              <a:t>is</a:t>
            </a:r>
            <a:r>
              <a:rPr lang="uk-UA" dirty="0"/>
              <a:t> </a:t>
            </a:r>
            <a:r>
              <a:rPr lang="uk-UA" dirty="0" err="1"/>
              <a:t>nice</a:t>
            </a:r>
            <a:r>
              <a:rPr lang="uk-UA" dirty="0"/>
              <a:t> </a:t>
            </a:r>
            <a:r>
              <a:rPr lang="uk-UA" dirty="0" err="1"/>
              <a:t>example</a:t>
            </a:r>
            <a:r>
              <a:rPr lang="uk-UA" dirty="0"/>
              <a:t>)</a:t>
            </a:r>
          </a:p>
          <a:p>
            <a:r>
              <a:rPr lang="uk-UA" dirty="0" err="1"/>
              <a:t>Simple</a:t>
            </a:r>
            <a:r>
              <a:rPr lang="uk-UA" dirty="0"/>
              <a:t> </a:t>
            </a:r>
            <a:r>
              <a:rPr lang="uk-UA" dirty="0" err="1"/>
              <a:t>art</a:t>
            </a:r>
            <a:r>
              <a:rPr lang="uk-UA" dirty="0"/>
              <a:t> </a:t>
            </a:r>
            <a:r>
              <a:rPr lang="uk-UA" dirty="0" err="1"/>
              <a:t>stilistics</a:t>
            </a:r>
            <a:endParaRPr lang="uk-UA" dirty="0"/>
          </a:p>
          <a:p>
            <a:r>
              <a:rPr lang="uk-UA" dirty="0" err="1"/>
              <a:t>Big</a:t>
            </a:r>
            <a:r>
              <a:rPr lang="uk-UA" dirty="0"/>
              <a:t> </a:t>
            </a:r>
            <a:r>
              <a:rPr lang="uk-UA" dirty="0" err="1"/>
              <a:t>amount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logic</a:t>
            </a:r>
            <a:r>
              <a:rPr lang="uk-UA" dirty="0"/>
              <a:t> </a:t>
            </a:r>
            <a:r>
              <a:rPr lang="uk-UA" dirty="0" err="1"/>
              <a:t>puzzles</a:t>
            </a:r>
            <a:endParaRPr lang="uk-UA" dirty="0"/>
          </a:p>
          <a:p>
            <a:r>
              <a:rPr lang="uk-UA" dirty="0" err="1"/>
              <a:t>Lot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fun</a:t>
            </a:r>
            <a:r>
              <a:rPr lang="uk-UA" dirty="0"/>
              <a:t>, 1-2 </a:t>
            </a:r>
            <a:r>
              <a:rPr lang="uk-UA" dirty="0" err="1"/>
              <a:t>hours</a:t>
            </a:r>
            <a:r>
              <a:rPr lang="uk-UA" dirty="0"/>
              <a:t> </a:t>
            </a:r>
            <a:r>
              <a:rPr lang="uk-UA" dirty="0" err="1"/>
              <a:t>history</a:t>
            </a:r>
            <a:r>
              <a:rPr lang="uk-UA" dirty="0"/>
              <a:t> </a:t>
            </a:r>
            <a:r>
              <a:rPr lang="uk-UA" dirty="0" err="1"/>
              <a:t>campaign</a:t>
            </a:r>
            <a:endParaRPr lang="uk-UA" dirty="0"/>
          </a:p>
          <a:p>
            <a:r>
              <a:rPr lang="uk-UA" dirty="0" err="1"/>
              <a:t>Cold</a:t>
            </a:r>
            <a:r>
              <a:rPr lang="uk-UA" dirty="0"/>
              <a:t>/</a:t>
            </a:r>
            <a:r>
              <a:rPr lang="uk-UA" dirty="0" err="1"/>
              <a:t>atmospheric</a:t>
            </a:r>
            <a:r>
              <a:rPr lang="uk-UA" dirty="0"/>
              <a:t> </a:t>
            </a:r>
            <a:r>
              <a:rPr lang="uk-UA" dirty="0" err="1"/>
              <a:t>music</a:t>
            </a:r>
            <a:r>
              <a:rPr lang="uk-UA" dirty="0"/>
              <a:t>/ </a:t>
            </a:r>
            <a:r>
              <a:rPr lang="uk-UA" dirty="0" err="1"/>
              <a:t>Genre</a:t>
            </a:r>
            <a:r>
              <a:rPr lang="uk-UA" dirty="0"/>
              <a:t>: </a:t>
            </a:r>
            <a:r>
              <a:rPr lang="uk-UA" dirty="0" err="1"/>
              <a:t>ambient</a:t>
            </a:r>
            <a:r>
              <a:rPr lang="uk-UA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Concept</a:t>
            </a:r>
            <a:endParaRPr lang="en-US" dirty="0" err="1"/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err="1">
                <a:latin typeface="Arial" charset="0"/>
              </a:rPr>
              <a:t>Main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weapon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of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player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is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time</a:t>
            </a:r>
            <a:r>
              <a:rPr lang="uk-UA" dirty="0">
                <a:latin typeface="Arial" charset="0"/>
              </a:rPr>
              <a:t>, </a:t>
            </a:r>
            <a:r>
              <a:rPr lang="uk-UA" dirty="0" err="1">
                <a:latin typeface="Arial" charset="0"/>
              </a:rPr>
              <a:t>gravity</a:t>
            </a:r>
            <a:r>
              <a:rPr lang="uk-UA" dirty="0">
                <a:latin typeface="Arial" charset="0"/>
              </a:rPr>
              <a:t>, </a:t>
            </a:r>
            <a:r>
              <a:rPr lang="uk-UA" dirty="0" err="1">
                <a:latin typeface="Arial" charset="0"/>
              </a:rPr>
              <a:t>logic</a:t>
            </a:r>
            <a:r>
              <a:rPr lang="uk-UA" dirty="0">
                <a:latin typeface="Arial" charset="0"/>
              </a:rPr>
              <a:t>,  </a:t>
            </a:r>
          </a:p>
          <a:p>
            <a:r>
              <a:rPr lang="uk-UA" dirty="0" err="1">
                <a:latin typeface="Arial" charset="0"/>
              </a:rPr>
              <a:t>Similar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to</a:t>
            </a:r>
            <a:r>
              <a:rPr lang="uk-UA" dirty="0">
                <a:latin typeface="Arial" charset="0"/>
              </a:rPr>
              <a:t>: Q.U.B.E. , </a:t>
            </a:r>
            <a:r>
              <a:rPr lang="uk-UA" dirty="0" err="1">
                <a:latin typeface="Arial" charset="0"/>
              </a:rPr>
              <a:t>Portal</a:t>
            </a:r>
            <a:r>
              <a:rPr lang="uk-UA" dirty="0">
                <a:latin typeface="Arial" charset="0"/>
              </a:rPr>
              <a:t> </a:t>
            </a:r>
          </a:p>
          <a:p>
            <a:r>
              <a:rPr lang="uk-UA" dirty="0" err="1">
                <a:latin typeface="Arial" charset="0"/>
              </a:rPr>
              <a:t>Walking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on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surfaces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oriented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differently</a:t>
            </a:r>
            <a:r>
              <a:rPr lang="uk-UA" dirty="0">
                <a:latin typeface="Arial" charset="0"/>
              </a:rPr>
              <a:t> / </a:t>
            </a:r>
            <a:r>
              <a:rPr lang="uk-UA" dirty="0" err="1">
                <a:latin typeface="Arial" charset="0"/>
              </a:rPr>
              <a:t>changing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gravity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properties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for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other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objects</a:t>
            </a:r>
            <a:r>
              <a:rPr lang="uk-UA" dirty="0">
                <a:latin typeface="Arial" charset="0"/>
              </a:rPr>
              <a:t> </a:t>
            </a:r>
          </a:p>
          <a:p>
            <a:r>
              <a:rPr lang="uk-UA" dirty="0" err="1">
                <a:latin typeface="Arial" charset="0"/>
              </a:rPr>
              <a:t>Player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should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have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up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to</a:t>
            </a:r>
            <a:r>
              <a:rPr lang="uk-UA" dirty="0">
                <a:latin typeface="Arial" charset="0"/>
              </a:rPr>
              <a:t> 5 </a:t>
            </a:r>
            <a:r>
              <a:rPr lang="uk-UA" dirty="0" err="1">
                <a:latin typeface="Arial" charset="0"/>
              </a:rPr>
              <a:t>key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abilities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successfully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combined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between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each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other</a:t>
            </a:r>
            <a:r>
              <a:rPr lang="uk-UA" dirty="0">
                <a:latin typeface="Arial" charset="0"/>
              </a:rPr>
              <a:t> (---</a:t>
            </a:r>
            <a:r>
              <a:rPr lang="uk-UA" dirty="0" err="1">
                <a:latin typeface="Arial" charset="0"/>
              </a:rPr>
              <a:t>type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your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ideas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here</a:t>
            </a:r>
            <a:r>
              <a:rPr lang="uk-UA" dirty="0">
                <a:latin typeface="Arial" charset="0"/>
              </a:rPr>
              <a:t>---) </a:t>
            </a:r>
          </a:p>
          <a:p>
            <a:r>
              <a:rPr lang="uk-UA" dirty="0" err="1">
                <a:latin typeface="Arial" charset="0"/>
              </a:rPr>
              <a:t>Special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maps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for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Quick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action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mode</a:t>
            </a:r>
            <a:r>
              <a:rPr lang="uk-UA" dirty="0">
                <a:latin typeface="Arial" charset="0"/>
              </a:rPr>
              <a:t>, </a:t>
            </a:r>
            <a:r>
              <a:rPr lang="uk-UA" dirty="0" err="1">
                <a:latin typeface="Arial" charset="0"/>
              </a:rPr>
              <a:t>which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could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be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played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competing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with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other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players</a:t>
            </a:r>
            <a:r>
              <a:rPr lang="uk-UA" dirty="0">
                <a:latin typeface="Arial" charset="0"/>
              </a:rPr>
              <a:t> </a:t>
            </a:r>
          </a:p>
          <a:p>
            <a:r>
              <a:rPr lang="uk-UA" dirty="0" err="1">
                <a:latin typeface="Arial" charset="0"/>
              </a:rPr>
              <a:t>Coop</a:t>
            </a:r>
            <a:r>
              <a:rPr lang="uk-UA" dirty="0">
                <a:latin typeface="Arial" charset="0"/>
              </a:rPr>
              <a:t> </a:t>
            </a:r>
            <a:r>
              <a:rPr lang="uk-UA" dirty="0" err="1">
                <a:latin typeface="Arial" charset="0"/>
              </a:rPr>
              <a:t>maps</a:t>
            </a:r>
            <a:endParaRPr lang="uk-UA" dirty="0">
              <a:latin typeface="Arial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018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Q.U.B.E.</a:t>
            </a:r>
          </a:p>
        </p:txBody>
      </p:sp>
      <p:pic>
        <p:nvPicPr>
          <p:cNvPr id="4" name="Content Placeholder 3" descr="lista-pc-2012-qube-qube-q-u-b-e-q-u-b-e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7625" y="2175096"/>
            <a:ext cx="5905500" cy="3324225"/>
          </a:xfrm>
        </p:spPr>
      </p:pic>
      <p:pic>
        <p:nvPicPr>
          <p:cNvPr id="5" name="Picture 4" descr="... ve los videos de Q.U.B.E. y mira gratis las fotos de Q.U.B.E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284" y="1288079"/>
            <a:ext cx="4361966" cy="436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86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First</a:t>
            </a:r>
            <a:r>
              <a:rPr lang="uk-UA" dirty="0"/>
              <a:t> </a:t>
            </a:r>
            <a:r>
              <a:rPr lang="uk-UA" dirty="0" err="1"/>
              <a:t>abilities</a:t>
            </a:r>
            <a:endParaRPr lang="uk-UA" dirty="0"/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uk-UA" sz="2200" dirty="0" err="1"/>
              <a:t>Gravity</a:t>
            </a:r>
            <a:endParaRPr lang="en-US" sz="2200" dirty="0"/>
          </a:p>
          <a:p>
            <a:pPr lvl="1"/>
            <a:r>
              <a:rPr lang="uk-UA" sz="2200" dirty="0" err="1"/>
              <a:t>Changing</a:t>
            </a:r>
            <a:r>
              <a:rPr lang="uk-UA" sz="2200" dirty="0"/>
              <a:t> </a:t>
            </a:r>
            <a:r>
              <a:rPr lang="uk-UA" sz="2200" dirty="0" err="1"/>
              <a:t>global</a:t>
            </a:r>
            <a:r>
              <a:rPr lang="uk-UA" sz="2200" dirty="0"/>
              <a:t> </a:t>
            </a:r>
            <a:r>
              <a:rPr lang="uk-UA" sz="2200" dirty="0" err="1"/>
              <a:t>gravity</a:t>
            </a:r>
            <a:r>
              <a:rPr lang="uk-UA" sz="2200" dirty="0"/>
              <a:t> </a:t>
            </a:r>
            <a:r>
              <a:rPr lang="uk-UA" sz="2200" dirty="0" err="1"/>
              <a:t>field</a:t>
            </a:r>
            <a:r>
              <a:rPr lang="uk-UA" sz="2200" dirty="0"/>
              <a:t>, </a:t>
            </a:r>
            <a:r>
              <a:rPr lang="uk-UA" sz="2200" dirty="0" err="1"/>
              <a:t>so</a:t>
            </a:r>
            <a:r>
              <a:rPr lang="uk-UA" sz="2200" dirty="0"/>
              <a:t> </a:t>
            </a:r>
            <a:r>
              <a:rPr lang="uk-UA" sz="2200" dirty="0" err="1"/>
              <a:t>you</a:t>
            </a:r>
            <a:r>
              <a:rPr lang="uk-UA" sz="2200" dirty="0"/>
              <a:t> </a:t>
            </a:r>
            <a:r>
              <a:rPr lang="uk-UA" sz="2200" dirty="0" err="1"/>
              <a:t>can</a:t>
            </a:r>
            <a:r>
              <a:rPr lang="uk-UA" sz="2200" dirty="0"/>
              <a:t> </a:t>
            </a:r>
            <a:r>
              <a:rPr lang="uk-UA" sz="2200" dirty="0" err="1"/>
              <a:t>walk</a:t>
            </a:r>
            <a:r>
              <a:rPr lang="uk-UA" sz="2200" dirty="0"/>
              <a:t> </a:t>
            </a:r>
            <a:r>
              <a:rPr lang="uk-UA" sz="2200" dirty="0" err="1"/>
              <a:t>the</a:t>
            </a:r>
            <a:r>
              <a:rPr lang="uk-UA" sz="2200" dirty="0"/>
              <a:t> </a:t>
            </a:r>
            <a:r>
              <a:rPr lang="uk-UA" sz="2200" dirty="0" err="1"/>
              <a:t>wall</a:t>
            </a:r>
            <a:endParaRPr lang="uk-UA" sz="2200" dirty="0"/>
          </a:p>
          <a:p>
            <a:pPr lvl="1"/>
            <a:r>
              <a:rPr lang="uk-UA" sz="2200" dirty="0" err="1"/>
              <a:t>Changing</a:t>
            </a:r>
            <a:r>
              <a:rPr lang="uk-UA" sz="2200" dirty="0"/>
              <a:t> </a:t>
            </a:r>
            <a:r>
              <a:rPr lang="uk-UA" sz="2200" dirty="0" err="1"/>
              <a:t>gravity</a:t>
            </a:r>
            <a:r>
              <a:rPr lang="uk-UA" sz="2200" dirty="0"/>
              <a:t> </a:t>
            </a:r>
            <a:r>
              <a:rPr lang="uk-UA" sz="2200" dirty="0" err="1"/>
              <a:t>fields</a:t>
            </a:r>
            <a:r>
              <a:rPr lang="uk-UA" sz="2200" dirty="0"/>
              <a:t> </a:t>
            </a:r>
            <a:r>
              <a:rPr lang="uk-UA" sz="2200" dirty="0" err="1"/>
              <a:t>for</a:t>
            </a:r>
            <a:r>
              <a:rPr lang="uk-UA" sz="2200" dirty="0"/>
              <a:t> </a:t>
            </a:r>
            <a:r>
              <a:rPr lang="uk-UA" sz="2200" dirty="0" err="1"/>
              <a:t>specific</a:t>
            </a:r>
            <a:r>
              <a:rPr lang="uk-UA" sz="2200" dirty="0"/>
              <a:t> </a:t>
            </a:r>
            <a:r>
              <a:rPr lang="uk-UA" sz="2200" dirty="0" err="1"/>
              <a:t>objects</a:t>
            </a:r>
            <a:endParaRPr lang="uk-UA" sz="2200" dirty="0"/>
          </a:p>
          <a:p>
            <a:pPr lvl="1"/>
            <a:r>
              <a:rPr lang="uk-UA" sz="2200" dirty="0" err="1"/>
              <a:t>Make</a:t>
            </a:r>
            <a:r>
              <a:rPr lang="uk-UA" sz="2200" dirty="0"/>
              <a:t> </a:t>
            </a:r>
            <a:r>
              <a:rPr lang="uk-UA" sz="2200" dirty="0" err="1"/>
              <a:t>some</a:t>
            </a:r>
            <a:r>
              <a:rPr lang="uk-UA" sz="2200" dirty="0"/>
              <a:t> </a:t>
            </a:r>
            <a:r>
              <a:rPr lang="uk-UA" sz="2200" dirty="0" err="1"/>
              <a:t>objects</a:t>
            </a:r>
            <a:r>
              <a:rPr lang="uk-UA" sz="2200" dirty="0"/>
              <a:t> </a:t>
            </a:r>
            <a:r>
              <a:rPr lang="uk-UA" sz="2200" dirty="0" err="1"/>
              <a:t>shove</a:t>
            </a:r>
            <a:r>
              <a:rPr lang="uk-UA" sz="2200" dirty="0"/>
              <a:t> </a:t>
            </a:r>
            <a:r>
              <a:rPr lang="uk-UA" sz="2200" dirty="0" err="1"/>
              <a:t>one</a:t>
            </a:r>
            <a:r>
              <a:rPr lang="uk-UA" sz="2200" dirty="0"/>
              <a:t> </a:t>
            </a:r>
            <a:r>
              <a:rPr lang="uk-UA" sz="2200" dirty="0" err="1"/>
              <a:t>from</a:t>
            </a:r>
            <a:r>
              <a:rPr lang="uk-UA" sz="2200" dirty="0"/>
              <a:t> </a:t>
            </a:r>
            <a:r>
              <a:rPr lang="uk-UA" sz="2200" dirty="0" err="1"/>
              <a:t>other</a:t>
            </a:r>
            <a:endParaRPr lang="uk-UA" sz="2200" dirty="0"/>
          </a:p>
          <a:p>
            <a:r>
              <a:rPr lang="uk-UA" sz="2200" dirty="0" err="1"/>
              <a:t>Teleports</a:t>
            </a:r>
            <a:r>
              <a:rPr lang="uk-UA" sz="2200" dirty="0"/>
              <a:t> </a:t>
            </a:r>
            <a:r>
              <a:rPr lang="uk-UA" sz="2200" dirty="0" err="1"/>
              <a:t>but</a:t>
            </a:r>
            <a:r>
              <a:rPr lang="uk-UA" sz="2200" dirty="0"/>
              <a:t> </a:t>
            </a:r>
            <a:r>
              <a:rPr lang="uk-UA" sz="2200" dirty="0" err="1"/>
              <a:t>not</a:t>
            </a:r>
            <a:r>
              <a:rPr lang="uk-UA" sz="2200" dirty="0"/>
              <a:t> </a:t>
            </a:r>
            <a:r>
              <a:rPr lang="uk-UA" sz="2200" dirty="0" err="1"/>
              <a:t>as</a:t>
            </a:r>
            <a:r>
              <a:rPr lang="uk-UA" sz="2200" dirty="0"/>
              <a:t> </a:t>
            </a:r>
            <a:r>
              <a:rPr lang="uk-UA" sz="2200" dirty="0" err="1"/>
              <a:t>in</a:t>
            </a:r>
            <a:r>
              <a:rPr lang="uk-UA" sz="2200" dirty="0"/>
              <a:t> </a:t>
            </a:r>
            <a:r>
              <a:rPr lang="uk-UA" sz="2200" dirty="0" err="1"/>
              <a:t>Portal</a:t>
            </a:r>
            <a:r>
              <a:rPr lang="uk-UA" sz="2200" dirty="0"/>
              <a:t> </a:t>
            </a:r>
            <a:r>
              <a:rPr lang="uk-UA" sz="2200" dirty="0" err="1"/>
              <a:t>game</a:t>
            </a:r>
            <a:endParaRPr lang="uk-UA" sz="2200" dirty="0"/>
          </a:p>
          <a:p>
            <a:pPr lvl="1"/>
            <a:r>
              <a:rPr lang="uk-UA" sz="2200" dirty="0" err="1"/>
              <a:t>You've</a:t>
            </a:r>
            <a:r>
              <a:rPr lang="uk-UA" sz="2200" dirty="0"/>
              <a:t> </a:t>
            </a:r>
            <a:r>
              <a:rPr lang="uk-UA" sz="2200" dirty="0" err="1"/>
              <a:t>got</a:t>
            </a:r>
            <a:r>
              <a:rPr lang="uk-UA" sz="2200" dirty="0"/>
              <a:t> </a:t>
            </a:r>
            <a:r>
              <a:rPr lang="uk-UA" sz="2200" dirty="0" err="1"/>
              <a:t>slots</a:t>
            </a:r>
            <a:r>
              <a:rPr lang="uk-UA" sz="2200" dirty="0"/>
              <a:t> </a:t>
            </a:r>
            <a:r>
              <a:rPr lang="uk-UA" sz="2200" dirty="0" err="1"/>
              <a:t>for</a:t>
            </a:r>
            <a:r>
              <a:rPr lang="uk-UA" sz="2200" dirty="0"/>
              <a:t> </a:t>
            </a:r>
            <a:r>
              <a:rPr lang="uk-UA" sz="2200" dirty="0" err="1"/>
              <a:t>positions</a:t>
            </a:r>
            <a:r>
              <a:rPr lang="uk-UA" sz="2200" dirty="0"/>
              <a:t> </a:t>
            </a:r>
            <a:r>
              <a:rPr lang="uk-UA" sz="2200" dirty="0" err="1"/>
              <a:t>and</a:t>
            </a:r>
            <a:r>
              <a:rPr lang="uk-UA" sz="2200" dirty="0"/>
              <a:t> </a:t>
            </a:r>
            <a:r>
              <a:rPr lang="uk-UA" sz="2200" dirty="0" err="1"/>
              <a:t>you</a:t>
            </a:r>
            <a:r>
              <a:rPr lang="uk-UA" sz="2200" dirty="0"/>
              <a:t> </a:t>
            </a:r>
            <a:r>
              <a:rPr lang="uk-UA" sz="2200" dirty="0" err="1"/>
              <a:t>can</a:t>
            </a:r>
            <a:r>
              <a:rPr lang="uk-UA" sz="2200" dirty="0"/>
              <a:t> </a:t>
            </a:r>
            <a:r>
              <a:rPr lang="uk-UA" sz="2200" dirty="0" err="1"/>
              <a:t>teleport</a:t>
            </a:r>
            <a:r>
              <a:rPr lang="uk-UA" sz="2200" dirty="0"/>
              <a:t> </a:t>
            </a:r>
            <a:r>
              <a:rPr lang="uk-UA" sz="2200" dirty="0" err="1"/>
              <a:t>from</a:t>
            </a:r>
            <a:r>
              <a:rPr lang="uk-UA" sz="2200" dirty="0"/>
              <a:t> </a:t>
            </a:r>
            <a:r>
              <a:rPr lang="uk-UA" sz="2200" dirty="0" err="1"/>
              <a:t>one</a:t>
            </a:r>
            <a:r>
              <a:rPr lang="uk-UA" sz="2200" dirty="0"/>
              <a:t> </a:t>
            </a:r>
            <a:r>
              <a:rPr lang="uk-UA" sz="2200" dirty="0" err="1"/>
              <a:t>point</a:t>
            </a:r>
            <a:r>
              <a:rPr lang="uk-UA" sz="2200" dirty="0"/>
              <a:t> </a:t>
            </a:r>
            <a:r>
              <a:rPr lang="uk-UA" sz="2200" dirty="0" err="1"/>
              <a:t>to</a:t>
            </a:r>
            <a:r>
              <a:rPr lang="uk-UA" sz="2200" dirty="0"/>
              <a:t> </a:t>
            </a:r>
            <a:r>
              <a:rPr lang="uk-UA" sz="2200" dirty="0" err="1"/>
              <a:t>another</a:t>
            </a:r>
            <a:r>
              <a:rPr lang="uk-UA" sz="2200" dirty="0"/>
              <a:t> </a:t>
            </a:r>
            <a:r>
              <a:rPr lang="uk-UA" sz="2200" dirty="0" err="1"/>
              <a:t>very</a:t>
            </a:r>
            <a:r>
              <a:rPr lang="uk-UA" sz="2200" dirty="0"/>
              <a:t> </a:t>
            </a:r>
            <a:r>
              <a:rPr lang="uk-UA" sz="2200" dirty="0" err="1"/>
              <a:t>quickly</a:t>
            </a:r>
            <a:r>
              <a:rPr lang="uk-UA" sz="2200" dirty="0"/>
              <a:t> </a:t>
            </a:r>
            <a:r>
              <a:rPr lang="uk-UA" sz="2200" dirty="0" err="1"/>
              <a:t>so</a:t>
            </a:r>
            <a:r>
              <a:rPr lang="uk-UA" sz="2200" dirty="0"/>
              <a:t> </a:t>
            </a:r>
            <a:r>
              <a:rPr lang="uk-UA" sz="2200" dirty="0" err="1"/>
              <a:t>you</a:t>
            </a:r>
            <a:r>
              <a:rPr lang="uk-UA" sz="2200" dirty="0"/>
              <a:t> </a:t>
            </a:r>
            <a:r>
              <a:rPr lang="uk-UA" sz="2200" dirty="0" err="1"/>
              <a:t>could</a:t>
            </a:r>
            <a:r>
              <a:rPr lang="uk-UA" sz="2200" dirty="0"/>
              <a:t> </a:t>
            </a:r>
            <a:r>
              <a:rPr lang="uk-UA" sz="2200" dirty="0" err="1"/>
              <a:t>make</a:t>
            </a:r>
            <a:r>
              <a:rPr lang="uk-UA" sz="2200" dirty="0"/>
              <a:t> "</a:t>
            </a:r>
            <a:r>
              <a:rPr lang="uk-UA" sz="2200" dirty="0" err="1"/>
              <a:t>Teleport</a:t>
            </a:r>
            <a:r>
              <a:rPr lang="uk-UA" sz="2200" dirty="0"/>
              <a:t> </a:t>
            </a:r>
            <a:r>
              <a:rPr lang="uk-UA" sz="2200" dirty="0" err="1"/>
              <a:t>Combos</a:t>
            </a:r>
            <a:r>
              <a:rPr lang="uk-UA" sz="2200" dirty="0"/>
              <a:t>" </a:t>
            </a:r>
            <a:r>
              <a:rPr lang="uk-UA" sz="2200" dirty="0" err="1"/>
              <a:t>when</a:t>
            </a:r>
            <a:r>
              <a:rPr lang="uk-UA" sz="2200" dirty="0"/>
              <a:t> </a:t>
            </a:r>
            <a:r>
              <a:rPr lang="uk-UA" sz="2200" dirty="0" err="1"/>
              <a:t>puzzle</a:t>
            </a:r>
            <a:r>
              <a:rPr lang="uk-UA" sz="2200" dirty="0"/>
              <a:t> </a:t>
            </a:r>
            <a:r>
              <a:rPr lang="uk-UA" sz="2200" dirty="0" err="1"/>
              <a:t>require</a:t>
            </a:r>
            <a:r>
              <a:rPr lang="uk-UA" sz="2200" dirty="0"/>
              <a:t> </a:t>
            </a:r>
            <a:r>
              <a:rPr lang="uk-UA" sz="2200" dirty="0" err="1"/>
              <a:t>to</a:t>
            </a:r>
            <a:r>
              <a:rPr lang="uk-UA" sz="2200" dirty="0"/>
              <a:t> </a:t>
            </a:r>
            <a:r>
              <a:rPr lang="uk-UA" sz="2200" dirty="0" err="1"/>
              <a:t>be</a:t>
            </a:r>
            <a:r>
              <a:rPr lang="uk-UA" sz="2200" dirty="0"/>
              <a:t> </a:t>
            </a:r>
            <a:r>
              <a:rPr lang="uk-UA" sz="2200" dirty="0" err="1"/>
              <a:t>in</a:t>
            </a:r>
            <a:r>
              <a:rPr lang="uk-UA" sz="2200" dirty="0"/>
              <a:t> </a:t>
            </a:r>
            <a:r>
              <a:rPr lang="uk-UA" sz="2200" dirty="0" err="1"/>
              <a:t>different</a:t>
            </a:r>
            <a:r>
              <a:rPr lang="uk-UA" sz="2200" dirty="0"/>
              <a:t> </a:t>
            </a:r>
            <a:r>
              <a:rPr lang="uk-UA" sz="2200" dirty="0" err="1"/>
              <a:t>positions</a:t>
            </a:r>
            <a:r>
              <a:rPr lang="uk-UA" sz="2200" dirty="0"/>
              <a:t> </a:t>
            </a:r>
            <a:r>
              <a:rPr lang="uk-UA" sz="2200" dirty="0" err="1"/>
              <a:t>almost</a:t>
            </a:r>
            <a:r>
              <a:rPr lang="uk-UA" sz="2200" dirty="0"/>
              <a:t> </a:t>
            </a:r>
            <a:r>
              <a:rPr lang="uk-UA" sz="2200" dirty="0" err="1"/>
              <a:t>in</a:t>
            </a:r>
            <a:r>
              <a:rPr lang="uk-UA" sz="2200" dirty="0"/>
              <a:t> </a:t>
            </a:r>
            <a:r>
              <a:rPr lang="uk-UA" sz="2200" dirty="0" err="1"/>
              <a:t>same</a:t>
            </a:r>
            <a:r>
              <a:rPr lang="uk-UA" sz="2200" dirty="0"/>
              <a:t> </a:t>
            </a:r>
            <a:r>
              <a:rPr lang="uk-UA" sz="2200" dirty="0" err="1"/>
              <a:t>time</a:t>
            </a:r>
            <a:endParaRPr lang="uk-UA" sz="2200" dirty="0"/>
          </a:p>
          <a:p>
            <a:r>
              <a:rPr lang="uk-UA" sz="2200" dirty="0" err="1"/>
              <a:t>Changing</a:t>
            </a:r>
            <a:r>
              <a:rPr lang="uk-UA" sz="2200" dirty="0"/>
              <a:t> </a:t>
            </a:r>
            <a:r>
              <a:rPr lang="uk-UA" sz="2200" dirty="0" err="1"/>
              <a:t>the</a:t>
            </a:r>
            <a:r>
              <a:rPr lang="uk-UA" sz="2200" dirty="0"/>
              <a:t> </a:t>
            </a:r>
            <a:r>
              <a:rPr lang="uk-UA" sz="2200" dirty="0" err="1"/>
              <a:t>weight</a:t>
            </a:r>
            <a:r>
              <a:rPr lang="uk-UA" sz="2200" dirty="0"/>
              <a:t> </a:t>
            </a:r>
            <a:r>
              <a:rPr lang="uk-UA" sz="2200" dirty="0" err="1"/>
              <a:t>of</a:t>
            </a:r>
            <a:r>
              <a:rPr lang="uk-UA" sz="2200" dirty="0"/>
              <a:t> </a:t>
            </a:r>
            <a:r>
              <a:rPr lang="uk-UA" sz="2200" dirty="0" err="1"/>
              <a:t>object</a:t>
            </a:r>
            <a:r>
              <a:rPr lang="uk-UA" sz="2200" dirty="0"/>
              <a:t> </a:t>
            </a:r>
            <a:r>
              <a:rPr lang="uk-UA" sz="2200" dirty="0" err="1"/>
              <a:t>or</a:t>
            </a:r>
            <a:r>
              <a:rPr lang="uk-UA" sz="2200" dirty="0"/>
              <a:t> </a:t>
            </a:r>
            <a:r>
              <a:rPr lang="uk-UA" sz="2200" dirty="0" err="1"/>
              <a:t>size</a:t>
            </a:r>
            <a:endParaRPr lang="uk-UA" sz="2200" dirty="0"/>
          </a:p>
          <a:p>
            <a:r>
              <a:rPr lang="uk-UA" sz="2200" dirty="0" err="1"/>
              <a:t>Changing</a:t>
            </a:r>
            <a:r>
              <a:rPr lang="uk-UA" sz="2200" dirty="0"/>
              <a:t> </a:t>
            </a:r>
            <a:r>
              <a:rPr lang="uk-UA" sz="2200" dirty="0" err="1"/>
              <a:t>state</a:t>
            </a:r>
            <a:r>
              <a:rPr lang="uk-UA" sz="2200" dirty="0"/>
              <a:t> </a:t>
            </a:r>
            <a:r>
              <a:rPr lang="uk-UA" sz="2200" dirty="0" err="1"/>
              <a:t>of</a:t>
            </a:r>
            <a:r>
              <a:rPr lang="uk-UA" sz="2200" dirty="0"/>
              <a:t> </a:t>
            </a:r>
            <a:r>
              <a:rPr lang="uk-UA" sz="2200" dirty="0" err="1"/>
              <a:t>object</a:t>
            </a:r>
            <a:r>
              <a:rPr lang="uk-UA" sz="2200" dirty="0"/>
              <a:t> </a:t>
            </a:r>
            <a:r>
              <a:rPr lang="uk-UA" sz="2200" dirty="0" err="1"/>
              <a:t>solid</a:t>
            </a:r>
            <a:r>
              <a:rPr lang="uk-UA" sz="2200" dirty="0"/>
              <a:t>/</a:t>
            </a:r>
            <a:r>
              <a:rPr lang="uk-UA" sz="2200" dirty="0" err="1"/>
              <a:t>liquid</a:t>
            </a:r>
            <a:r>
              <a:rPr lang="uk-UA" sz="2200" dirty="0"/>
              <a:t>/</a:t>
            </a:r>
            <a:r>
              <a:rPr lang="uk-UA" sz="2200" dirty="0" err="1"/>
              <a:t>gaserous</a:t>
            </a:r>
            <a:endParaRPr lang="uk-UA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Platform</a:t>
            </a:r>
            <a:r>
              <a:rPr lang="uk-UA" dirty="0"/>
              <a:t> &amp; </a:t>
            </a:r>
            <a:r>
              <a:rPr lang="uk-UA" dirty="0" err="1"/>
              <a:t>target</a:t>
            </a:r>
            <a:r>
              <a:rPr lang="uk-UA" dirty="0"/>
              <a:t> </a:t>
            </a:r>
            <a:r>
              <a:rPr lang="uk-UA" dirty="0" err="1"/>
              <a:t>audience</a:t>
            </a:r>
            <a:endParaRPr lang="en-US" dirty="0" err="1"/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uk-UA" sz="2000" dirty="0"/>
              <a:t>PC Windows (</a:t>
            </a:r>
            <a:r>
              <a:rPr lang="uk-UA" sz="2000" dirty="0" err="1"/>
              <a:t>Steam</a:t>
            </a:r>
            <a:r>
              <a:rPr lang="uk-UA" sz="2000" dirty="0"/>
              <a:t> / GOG)</a:t>
            </a:r>
          </a:p>
          <a:p>
            <a:pPr lvl="1"/>
            <a:r>
              <a:rPr lang="uk-UA" sz="2000" dirty="0" err="1"/>
              <a:t>Not</a:t>
            </a:r>
            <a:r>
              <a:rPr lang="uk-UA" sz="2000" dirty="0"/>
              <a:t> </a:t>
            </a:r>
            <a:r>
              <a:rPr lang="uk-UA" sz="2000" dirty="0" err="1"/>
              <a:t>enough</a:t>
            </a:r>
            <a:r>
              <a:rPr lang="uk-UA" sz="2000" dirty="0"/>
              <a:t>? </a:t>
            </a:r>
            <a:r>
              <a:rPr lang="uk-UA" sz="2000" dirty="0" err="1"/>
              <a:t>Linux</a:t>
            </a:r>
            <a:r>
              <a:rPr lang="uk-UA" sz="2000" dirty="0"/>
              <a:t> / </a:t>
            </a:r>
            <a:r>
              <a:rPr lang="uk-UA" sz="2000" dirty="0" err="1"/>
              <a:t>Mac</a:t>
            </a:r>
            <a:endParaRPr lang="uk-UA" sz="2000" dirty="0"/>
          </a:p>
          <a:p>
            <a:pPr lvl="1"/>
            <a:r>
              <a:rPr lang="uk-UA" sz="2000" dirty="0" err="1"/>
              <a:t>Still</a:t>
            </a:r>
            <a:r>
              <a:rPr lang="uk-UA" sz="2000" dirty="0"/>
              <a:t> </a:t>
            </a:r>
            <a:r>
              <a:rPr lang="uk-UA" sz="2000" dirty="0" err="1"/>
              <a:t>not</a:t>
            </a:r>
            <a:r>
              <a:rPr lang="uk-UA" sz="2000" dirty="0"/>
              <a:t> </a:t>
            </a:r>
            <a:r>
              <a:rPr lang="uk-UA" sz="2000" dirty="0" err="1"/>
              <a:t>enough</a:t>
            </a:r>
            <a:r>
              <a:rPr lang="uk-UA" sz="2000" dirty="0"/>
              <a:t>? PS4 / </a:t>
            </a:r>
            <a:r>
              <a:rPr lang="uk-UA" sz="2000" dirty="0" err="1"/>
              <a:t>XOne</a:t>
            </a:r>
            <a:endParaRPr lang="uk-UA" sz="2000" dirty="0"/>
          </a:p>
          <a:p>
            <a:pPr lvl="1"/>
            <a:r>
              <a:rPr lang="uk-UA" sz="2000" dirty="0" err="1"/>
              <a:t>Audience</a:t>
            </a:r>
            <a:r>
              <a:rPr lang="uk-UA" sz="2000" dirty="0"/>
              <a:t>:</a:t>
            </a:r>
          </a:p>
          <a:p>
            <a:pPr lvl="2"/>
            <a:r>
              <a:rPr lang="uk-UA" sz="1800" dirty="0" err="1"/>
              <a:t>Those</a:t>
            </a:r>
            <a:r>
              <a:rPr lang="uk-UA" sz="1800" dirty="0"/>
              <a:t> </a:t>
            </a:r>
            <a:r>
              <a:rPr lang="uk-UA" sz="1800" dirty="0" err="1"/>
              <a:t>who</a:t>
            </a:r>
            <a:r>
              <a:rPr lang="uk-UA" sz="1800" dirty="0"/>
              <a:t> </a:t>
            </a:r>
            <a:r>
              <a:rPr lang="uk-UA" sz="1800" dirty="0" err="1"/>
              <a:t>like</a:t>
            </a:r>
            <a:r>
              <a:rPr lang="uk-UA" sz="1800" dirty="0"/>
              <a:t> </a:t>
            </a:r>
            <a:r>
              <a:rPr lang="uk-UA" sz="1800" dirty="0" err="1"/>
              <a:t>puzzles</a:t>
            </a:r>
            <a:r>
              <a:rPr lang="uk-UA" sz="1800" dirty="0"/>
              <a:t> </a:t>
            </a:r>
            <a:r>
              <a:rPr lang="uk-UA" sz="1800" dirty="0" err="1"/>
              <a:t>or</a:t>
            </a:r>
            <a:r>
              <a:rPr lang="uk-UA" sz="1800" dirty="0"/>
              <a:t> </a:t>
            </a:r>
            <a:r>
              <a:rPr lang="uk-UA" sz="1800" dirty="0" err="1"/>
              <a:t>coop</a:t>
            </a:r>
            <a:r>
              <a:rPr lang="uk-UA" sz="1800" dirty="0"/>
              <a:t> </a:t>
            </a:r>
            <a:r>
              <a:rPr lang="uk-UA" sz="1800" dirty="0" err="1"/>
              <a:t>gameplay</a:t>
            </a:r>
            <a:r>
              <a:rPr lang="uk-UA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833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Engine</a:t>
            </a:r>
            <a:endParaRPr lang="uk-UA" dirty="0">
              <a:solidFill>
                <a:srgbClr val="FFFFFF"/>
              </a:solidFill>
              <a:latin typeface="Century Gothic"/>
            </a:endParaRPr>
          </a:p>
          <a:p>
            <a:pPr lvl="1"/>
            <a:r>
              <a:rPr lang="en-US" sz="2000" dirty="0">
                <a:solidFill>
                  <a:srgbClr val="FFFFFF"/>
                </a:solidFill>
                <a:latin typeface="Century Gothic"/>
              </a:rPr>
              <a:t>Simple physics engine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  <a:latin typeface="Century Gothic"/>
              </a:rPr>
              <a:t>Player controller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  <a:latin typeface="Century Gothic"/>
              </a:rPr>
              <a:t>Probably GPU particle physics for liquids to make game more impressive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  <a:latin typeface="Century Gothic"/>
              </a:rPr>
              <a:t>Network, client - server interaction, if we are making coop and multiplayer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  <a:latin typeface="Century Gothic"/>
              </a:rPr>
              <a:t>OpenGL implementation, if we decided to ship our game for other platforms + OS specific code</a:t>
            </a:r>
          </a:p>
          <a:p>
            <a:endParaRPr lang="en-US" sz="2200" dirty="0">
              <a:solidFill>
                <a:srgbClr val="FFFFFF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238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Design</a:t>
            </a:r>
            <a:endParaRPr lang="uk-UA" dirty="0">
              <a:solidFill>
                <a:srgbClr val="FFFFFF"/>
              </a:solidFill>
              <a:latin typeface="Century Gothic"/>
            </a:endParaRPr>
          </a:p>
          <a:p>
            <a:pPr lvl="1"/>
            <a:r>
              <a:rPr lang="en-US" sz="2000" dirty="0">
                <a:solidFill>
                  <a:srgbClr val="FFFFFF"/>
                </a:solidFill>
                <a:latin typeface="Century Gothic"/>
              </a:rPr>
              <a:t>Levels, abilities, mazes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  <a:latin typeface="Century Gothic"/>
              </a:rPr>
              <a:t>Every team member could </a:t>
            </a:r>
            <a:r>
              <a:rPr lang="en-US" sz="2000" dirty="0">
                <a:solidFill>
                  <a:srgbClr val="FFFFFF"/>
                </a:solidFill>
                <a:latin typeface="Century Gothic" charset="0"/>
              </a:rPr>
              <a:t>participate</a:t>
            </a:r>
          </a:p>
          <a:p>
            <a:r>
              <a:rPr lang="en-US" sz="2200" dirty="0">
                <a:solidFill>
                  <a:srgbClr val="FFFFFF"/>
                </a:solidFill>
                <a:latin typeface="Century Gothic"/>
              </a:rPr>
              <a:t>3D Artists</a:t>
            </a:r>
          </a:p>
          <a:p>
            <a:pPr lvl="1"/>
            <a:r>
              <a:rPr lang="en-US" sz="2200" dirty="0">
                <a:solidFill>
                  <a:srgbClr val="FFFFFF"/>
                </a:solidFill>
                <a:latin typeface="Century Gothic"/>
              </a:rPr>
              <a:t>Player hands/animation, </a:t>
            </a:r>
            <a:r>
              <a:rPr lang="en-US" sz="2200" dirty="0">
                <a:solidFill>
                  <a:srgbClr val="FFFFFF"/>
                </a:solidFill>
                <a:latin typeface="Century Gothic" charset="0"/>
              </a:rPr>
              <a:t>Environment(Cubes, roads, simple shapes)</a:t>
            </a:r>
          </a:p>
          <a:p>
            <a:r>
              <a:rPr lang="en-US" sz="2200" dirty="0">
                <a:solidFill>
                  <a:srgbClr val="FFFFFF"/>
                </a:solidFill>
                <a:latin typeface="Century Gothic" charset="0"/>
              </a:rPr>
              <a:t>2D Artists</a:t>
            </a:r>
          </a:p>
          <a:p>
            <a:pPr lvl="1"/>
            <a:r>
              <a:rPr lang="en-US" sz="2200" dirty="0">
                <a:solidFill>
                  <a:srgbClr val="FFFFFF"/>
                </a:solidFill>
                <a:latin typeface="Century Gothic" charset="0"/>
              </a:rPr>
              <a:t>Textures, Concepts, </a:t>
            </a:r>
          </a:p>
          <a:p>
            <a:r>
              <a:rPr lang="en-US" sz="2200" dirty="0">
                <a:solidFill>
                  <a:srgbClr val="FFFFFF"/>
                </a:solidFill>
                <a:latin typeface="Century Gothic" charset="0"/>
              </a:rPr>
              <a:t>Scenario</a:t>
            </a:r>
          </a:p>
          <a:p>
            <a:pPr lvl="1"/>
            <a:r>
              <a:rPr lang="en-US" sz="2200" dirty="0">
                <a:solidFill>
                  <a:srgbClr val="FFFFFF"/>
                </a:solidFill>
                <a:latin typeface="Century Gothic" charset="0"/>
              </a:rPr>
              <a:t>Simple short story, separated in notes stored in different corners of levels(could make some philosophical </a:t>
            </a:r>
            <a:r>
              <a:rPr lang="en-US" sz="2200" dirty="0" err="1">
                <a:solidFill>
                  <a:srgbClr val="FFFFFF"/>
                </a:solidFill>
                <a:latin typeface="Century Gothic" charset="0"/>
              </a:rPr>
              <a:t>undertext</a:t>
            </a:r>
            <a:r>
              <a:rPr lang="en-US" sz="2200" dirty="0">
                <a:solidFill>
                  <a:srgbClr val="FFFFFF"/>
                </a:solidFill>
                <a:latin typeface="Century Gothic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79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Monetization</a:t>
            </a:r>
            <a:endParaRPr lang="en-US" dirty="0" err="1"/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uk-UA" sz="2000" dirty="0"/>
              <a:t>Standard </a:t>
            </a:r>
            <a:r>
              <a:rPr lang="uk-UA" sz="2000" dirty="0" err="1"/>
              <a:t>cost</a:t>
            </a:r>
            <a:r>
              <a:rPr lang="uk-UA" sz="2000" dirty="0"/>
              <a:t>: $ 10-15 </a:t>
            </a:r>
          </a:p>
          <a:p>
            <a:pPr lvl="1"/>
            <a:r>
              <a:rPr lang="uk-UA" sz="2000" dirty="0" err="1"/>
              <a:t>Or</a:t>
            </a:r>
            <a:r>
              <a:rPr lang="uk-UA" sz="2000" dirty="0"/>
              <a:t> </a:t>
            </a:r>
            <a:r>
              <a:rPr lang="uk-UA" sz="2000" dirty="0" err="1"/>
              <a:t>Free</a:t>
            </a:r>
            <a:r>
              <a:rPr lang="uk-UA" sz="2000" dirty="0"/>
              <a:t> </a:t>
            </a:r>
            <a:r>
              <a:rPr lang="uk-UA" sz="2000" dirty="0" err="1"/>
              <a:t>for</a:t>
            </a:r>
            <a:r>
              <a:rPr lang="uk-UA" sz="2000" dirty="0"/>
              <a:t> </a:t>
            </a:r>
            <a:r>
              <a:rPr lang="uk-UA" sz="2000" dirty="0" err="1"/>
              <a:t>some</a:t>
            </a:r>
            <a:r>
              <a:rPr lang="uk-UA" sz="2000" dirty="0"/>
              <a:t> </a:t>
            </a:r>
            <a:r>
              <a:rPr lang="uk-UA" sz="2000" dirty="0" err="1"/>
              <a:t>standard</a:t>
            </a:r>
            <a:r>
              <a:rPr lang="uk-UA" sz="2000" dirty="0"/>
              <a:t> </a:t>
            </a:r>
            <a:r>
              <a:rPr lang="uk-UA" sz="2000" dirty="0" err="1"/>
              <a:t>edition</a:t>
            </a:r>
            <a:r>
              <a:rPr lang="uk-UA" sz="2000" dirty="0"/>
              <a:t> </a:t>
            </a:r>
            <a:r>
              <a:rPr lang="uk-UA" sz="2000" dirty="0" err="1"/>
              <a:t>of</a:t>
            </a:r>
            <a:r>
              <a:rPr lang="uk-UA" sz="2000" dirty="0"/>
              <a:t> </a:t>
            </a:r>
            <a:r>
              <a:rPr lang="uk-UA" sz="2000" dirty="0" err="1"/>
              <a:t>game</a:t>
            </a:r>
            <a:r>
              <a:rPr lang="uk-UA" sz="2000" dirty="0"/>
              <a:t> </a:t>
            </a:r>
            <a:r>
              <a:rPr lang="uk-UA" sz="2000" dirty="0" err="1"/>
              <a:t>and</a:t>
            </a:r>
            <a:r>
              <a:rPr lang="uk-UA" sz="2000" dirty="0"/>
              <a:t> </a:t>
            </a:r>
            <a:r>
              <a:rPr lang="uk-UA" sz="2000" dirty="0" err="1"/>
              <a:t>paid</a:t>
            </a:r>
            <a:r>
              <a:rPr lang="uk-UA" sz="2000" dirty="0"/>
              <a:t> </a:t>
            </a:r>
            <a:r>
              <a:rPr lang="uk-UA" sz="2000" dirty="0" err="1"/>
              <a:t>dlc</a:t>
            </a:r>
            <a:endParaRPr lang="uk-UA" sz="2000" dirty="0"/>
          </a:p>
          <a:p>
            <a:pPr lvl="1"/>
            <a:r>
              <a:rPr lang="uk-UA" sz="2000" dirty="0" err="1"/>
              <a:t>You</a:t>
            </a:r>
            <a:r>
              <a:rPr lang="uk-UA" sz="2000" dirty="0"/>
              <a:t> </a:t>
            </a:r>
            <a:r>
              <a:rPr lang="uk-UA" sz="2000" dirty="0" err="1"/>
              <a:t>could</a:t>
            </a:r>
            <a:r>
              <a:rPr lang="uk-UA" sz="2000" dirty="0"/>
              <a:t> </a:t>
            </a:r>
            <a:r>
              <a:rPr lang="uk-UA" sz="2000" dirty="0" err="1"/>
              <a:t>add</a:t>
            </a:r>
            <a:r>
              <a:rPr lang="uk-UA" sz="2000" dirty="0"/>
              <a:t> </a:t>
            </a:r>
            <a:r>
              <a:rPr lang="uk-UA" sz="2000" dirty="0" err="1"/>
              <a:t>some</a:t>
            </a:r>
            <a:r>
              <a:rPr lang="uk-UA" sz="2000" dirty="0"/>
              <a:t> </a:t>
            </a:r>
            <a:r>
              <a:rPr lang="uk-UA" sz="2000" dirty="0" err="1"/>
              <a:t>other</a:t>
            </a:r>
            <a:r>
              <a:rPr lang="uk-UA" sz="2000" dirty="0"/>
              <a:t> </a:t>
            </a:r>
            <a:r>
              <a:rPr lang="uk-UA" sz="2000" dirty="0" err="1"/>
              <a:t>ideas</a:t>
            </a:r>
            <a:r>
              <a:rPr lang="uk-UA" sz="20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F7BC3D-343D-4DA0-9250-F5099A56683F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1E313E4-9D2E-4DE5-8A91-B07E8A8D6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79BA7C2-4A1B-4334-9242-10ABBE6BB2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403</Words>
  <Application>Microsoft Office PowerPoint</Application>
  <PresentationFormat>Широкий екран</PresentationFormat>
  <Paragraphs>70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Іон</vt:lpstr>
      <vt:lpstr>Noname</vt:lpstr>
      <vt:lpstr>Concept</vt:lpstr>
      <vt:lpstr>Concept</vt:lpstr>
      <vt:lpstr>Q.U.B.E.</vt:lpstr>
      <vt:lpstr>First abilities</vt:lpstr>
      <vt:lpstr>Platform &amp; target audience</vt:lpstr>
      <vt:lpstr>Required effort</vt:lpstr>
      <vt:lpstr>Required effort</vt:lpstr>
      <vt:lpstr>Monetization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компаніі:</dc:title>
  <cp:lastModifiedBy>Petr Barborik</cp:lastModifiedBy>
  <cp:revision>10</cp:revision>
  <dcterms:created xsi:type="dcterms:W3CDTF">2013-04-05T19:56:08Z</dcterms:created>
  <dcterms:modified xsi:type="dcterms:W3CDTF">2015-12-17T19:21:11Z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