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F1B03B89-5CDE-46BF-8EB8-415AAC2BFCCC}">
          <p14:sldIdLst>
            <p14:sldId id="256"/>
            <p14:sldId id="260"/>
            <p14:sldId id="257"/>
            <p14:sldId id="258"/>
            <p14:sldId id="259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331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744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008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128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196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11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903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175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546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179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5A899-139A-447F-9F29-4F1E7D6191C1}" type="datetimeFigureOut">
              <a:rPr lang="uk-UA" smtClean="0"/>
              <a:t>06.02.2016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2863-68FC-4687-9A99-F698C93930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60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То, что осталось за кадром…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Небольшой набор идей/механик, которые можно использовать дополнительно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170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Баланс</a:t>
            </a:r>
            <a:endParaRPr lang="uk-UA" dirty="0"/>
          </a:p>
        </p:txBody>
      </p:sp>
      <p:pic>
        <p:nvPicPr>
          <p:cNvPr id="4" name="Місце для вмісту 3" descr="баланс вселенной - Поиск в Google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36411" r="51886" b="10457"/>
          <a:stretch/>
        </p:blipFill>
        <p:spPr>
          <a:xfrm>
            <a:off x="4433454" y="3116639"/>
            <a:ext cx="3325091" cy="3322604"/>
          </a:xfrm>
        </p:spPr>
      </p:pic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Все твои действия будут уравновешены противодействием. На воровство получишь проблемы в будущем. На помощь незнакомцу получишь в ответ награду от игрового мира.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466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Мастерство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52054" y="1690688"/>
            <a:ext cx="10515600" cy="4351338"/>
          </a:xfrm>
        </p:spPr>
        <p:txBody>
          <a:bodyPr/>
          <a:lstStyle/>
          <a:p>
            <a:r>
              <a:rPr lang="ru-RU" dirty="0" smtClean="0"/>
              <a:t>Возможность, повторяя какой-то набор действий много раз, добавить его как одно действие на горячую клавишу и увеличивать скорость исполнения. Пример: серия разных ударов.</a:t>
            </a:r>
            <a:endParaRPr lang="uk-UA" dirty="0"/>
          </a:p>
        </p:txBody>
      </p:sp>
      <p:pic>
        <p:nvPicPr>
          <p:cNvPr id="4" name="Рисунок 3" descr="мастерство не пропьешь - Поиск в Googl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7520" r="47387" b="10000"/>
          <a:stretch/>
        </p:blipFill>
        <p:spPr>
          <a:xfrm>
            <a:off x="997526" y="3150176"/>
            <a:ext cx="4668983" cy="3444587"/>
          </a:xfrm>
          <a:prstGeom prst="rect">
            <a:avLst/>
          </a:prstGeom>
        </p:spPr>
      </p:pic>
      <p:pic>
        <p:nvPicPr>
          <p:cNvPr id="5" name="Рисунок 4" descr="мастерство - Поиск в Googl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38100" r="46364" b="9367"/>
          <a:stretch/>
        </p:blipFill>
        <p:spPr>
          <a:xfrm>
            <a:off x="6553199" y="3146712"/>
            <a:ext cx="4959927" cy="3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6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Чертоги разума ?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Просто возможность вносить что-то в память, чтоб после рассматривать и использовать в нужный момент</a:t>
            </a:r>
            <a:endParaRPr lang="uk-UA" dirty="0"/>
          </a:p>
        </p:txBody>
      </p:sp>
      <p:pic>
        <p:nvPicPr>
          <p:cNvPr id="4" name="Рисунок 3" descr="суперпамять - Поиск в Googl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57546" r="55227" b="9155"/>
          <a:stretch/>
        </p:blipFill>
        <p:spPr>
          <a:xfrm>
            <a:off x="1149927" y="3067615"/>
            <a:ext cx="3823855" cy="3109348"/>
          </a:xfrm>
          <a:prstGeom prst="rect">
            <a:avLst/>
          </a:prstGeom>
        </p:spPr>
      </p:pic>
      <p:pic>
        <p:nvPicPr>
          <p:cNvPr id="5" name="Рисунок 4" descr="суперпамять - Поиск в Googl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t="43664" r="56364" b="17784"/>
          <a:stretch/>
        </p:blipFill>
        <p:spPr>
          <a:xfrm>
            <a:off x="6844146" y="2798618"/>
            <a:ext cx="3408218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Трехмерный паззл-</a:t>
            </a:r>
            <a:r>
              <a:rPr lang="ru-RU" dirty="0" err="1" smtClean="0"/>
              <a:t>квест</a:t>
            </a:r>
            <a:r>
              <a:rPr lang="ru-RU" dirty="0" smtClean="0"/>
              <a:t> про ориентирование наощупь во тьме</a:t>
            </a:r>
            <a:endParaRPr lang="uk-UA" dirty="0"/>
          </a:p>
        </p:txBody>
      </p:sp>
      <p:pic>
        <p:nvPicPr>
          <p:cNvPr id="4" name="Місце для вмісту 3" descr="зрение наощупь - Поиск в Google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40788" r="44515" b="13960"/>
          <a:stretch/>
        </p:blipFill>
        <p:spPr>
          <a:xfrm>
            <a:off x="2860964" y="2478231"/>
            <a:ext cx="6470072" cy="3649045"/>
          </a:xfrm>
        </p:spPr>
      </p:pic>
    </p:spTree>
    <p:extLst>
      <p:ext uri="{BB962C8B-B14F-4D97-AF65-F5344CB8AC3E}">
        <p14:creationId xmlns:p14="http://schemas.microsoft.com/office/powerpoint/2010/main" val="135220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Похожие идеи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Unfinished </a:t>
            </a:r>
            <a:r>
              <a:rPr lang="en-US" dirty="0"/>
              <a:t>S</a:t>
            </a:r>
            <a:r>
              <a:rPr lang="en-US" dirty="0" smtClean="0"/>
              <a:t>wan</a:t>
            </a:r>
          </a:p>
          <a:p>
            <a:r>
              <a:rPr lang="en-US" dirty="0" smtClean="0"/>
              <a:t>Perception</a:t>
            </a:r>
            <a:endParaRPr lang="uk-UA" dirty="0"/>
          </a:p>
        </p:txBody>
      </p:sp>
      <p:pic>
        <p:nvPicPr>
          <p:cNvPr id="4" name="Рисунок 3" descr="Новость - Шесть минут геймплея Perception — хоррора про слепую девушку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17203" r="39432" b="36385"/>
          <a:stretch/>
        </p:blipFill>
        <p:spPr>
          <a:xfrm>
            <a:off x="6627757" y="3195494"/>
            <a:ext cx="5036127" cy="2740888"/>
          </a:xfrm>
          <a:prstGeom prst="rect">
            <a:avLst/>
          </a:prstGeom>
        </p:spPr>
      </p:pic>
      <p:pic>
        <p:nvPicPr>
          <p:cNvPr id="5" name="Рисунок 4" descr="The Unfinished Swan - Поиск в Googl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33457" r="49204" b="33430"/>
          <a:stretch/>
        </p:blipFill>
        <p:spPr>
          <a:xfrm>
            <a:off x="528116" y="3195494"/>
            <a:ext cx="5328894" cy="27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Разница в подходе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Чужие идеи:</a:t>
            </a:r>
          </a:p>
          <a:p>
            <a:pPr lvl="1"/>
            <a:r>
              <a:rPr lang="ru-RU" dirty="0" smtClean="0"/>
              <a:t>Окраска пространства в нескольких метрах</a:t>
            </a:r>
          </a:p>
          <a:p>
            <a:pPr lvl="1"/>
            <a:r>
              <a:rPr lang="ru-RU" dirty="0" smtClean="0"/>
              <a:t>Инструмент: краска и «</a:t>
            </a:r>
            <a:r>
              <a:rPr lang="ru-RU" dirty="0" err="1" smtClean="0"/>
              <a:t>эхолокация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Моя:</a:t>
            </a:r>
          </a:p>
          <a:p>
            <a:pPr lvl="1"/>
            <a:r>
              <a:rPr lang="ru-RU" dirty="0" smtClean="0"/>
              <a:t>Окраска пространства, до которого можно дотянутся лишь руками</a:t>
            </a:r>
          </a:p>
          <a:p>
            <a:pPr lvl="1"/>
            <a:r>
              <a:rPr lang="ru-RU" dirty="0" smtClean="0"/>
              <a:t>Инструмент: тактильные ощущения и интуитивная память пространства</a:t>
            </a:r>
          </a:p>
          <a:p>
            <a:pPr lvl="1"/>
            <a:r>
              <a:rPr lang="ru-RU" dirty="0" smtClean="0"/>
              <a:t>Больше возможностей исследования разных поверхностей за счет пальцев рук, что позволяет решать какие-то головоломки</a:t>
            </a:r>
          </a:p>
        </p:txBody>
      </p:sp>
    </p:spTree>
    <p:extLst>
      <p:ext uri="{BB962C8B-B14F-4D97-AF65-F5344CB8AC3E}">
        <p14:creationId xmlns:p14="http://schemas.microsoft.com/office/powerpoint/2010/main" val="124791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Техники, которые можно использовать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Взаимодействие с миром:</a:t>
            </a:r>
          </a:p>
          <a:p>
            <a:pPr lvl="1"/>
            <a:r>
              <a:rPr lang="ru-RU" dirty="0" smtClean="0"/>
              <a:t>Некоторые объекты могут хранить в себе дополнительные данные, например: если б цель игрока была узнать время, а на руках были стрелочные часы со стеклянным циферблатом – он может разбить циферблат и получить наощупь положение стрелок. Наощупь может получить примерную форму замка и понять какой ключ, к нему подойдет. Возможно, изощренный злодей оставил послание в бутылке – не разобьешь, не </a:t>
            </a:r>
            <a:r>
              <a:rPr lang="ru-RU" strike="sngStrike" dirty="0" smtClean="0"/>
              <a:t>нащупаешь</a:t>
            </a:r>
            <a:r>
              <a:rPr lang="ru-RU" dirty="0" smtClean="0"/>
              <a:t> узнаешь.</a:t>
            </a:r>
            <a:endParaRPr lang="uk-UA" dirty="0" smtClean="0"/>
          </a:p>
          <a:p>
            <a:r>
              <a:rPr lang="ru-RU" dirty="0" smtClean="0"/>
              <a:t>Визуализация запахов/ветра. Некоторых звуков и окружения, представление о котором можно получить при сильном эхо.</a:t>
            </a:r>
          </a:p>
        </p:txBody>
      </p:sp>
    </p:spTree>
    <p:extLst>
      <p:ext uri="{BB962C8B-B14F-4D97-AF65-F5344CB8AC3E}">
        <p14:creationId xmlns:p14="http://schemas.microsoft.com/office/powerpoint/2010/main" val="329966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один мобильный концепт или механика – Развязывание узлов</a:t>
            </a:r>
            <a:endParaRPr lang="uk-UA" dirty="0"/>
          </a:p>
        </p:txBody>
      </p:sp>
      <p:pic>
        <p:nvPicPr>
          <p:cNvPr id="4" name="Місце для вмісту 3" descr="узел - Поиск в Google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34659" r="47257" b="12686"/>
          <a:stretch/>
        </p:blipFill>
        <p:spPr>
          <a:xfrm>
            <a:off x="3754582" y="2377786"/>
            <a:ext cx="4682836" cy="3472754"/>
          </a:xfrm>
        </p:spPr>
      </p:pic>
    </p:spTree>
    <p:extLst>
      <p:ext uri="{BB962C8B-B14F-4D97-AF65-F5344CB8AC3E}">
        <p14:creationId xmlns:p14="http://schemas.microsoft.com/office/powerpoint/2010/main" val="285076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Ближайший пример</a:t>
            </a:r>
            <a:endParaRPr lang="uk-UA" dirty="0"/>
          </a:p>
        </p:txBody>
      </p:sp>
      <p:pic>
        <p:nvPicPr>
          <p:cNvPr id="4" name="Місце для вмісту 3" descr="Untangle - Free Online Puzzle Games from AddictingGames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18023" r="38687" b="3134"/>
          <a:stretch/>
        </p:blipFill>
        <p:spPr>
          <a:xfrm>
            <a:off x="5777345" y="2273361"/>
            <a:ext cx="3810000" cy="3455865"/>
          </a:xfrm>
        </p:spPr>
      </p:pic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Untangle</a:t>
            </a:r>
          </a:p>
        </p:txBody>
      </p:sp>
    </p:spTree>
    <p:extLst>
      <p:ext uri="{BB962C8B-B14F-4D97-AF65-F5344CB8AC3E}">
        <p14:creationId xmlns:p14="http://schemas.microsoft.com/office/powerpoint/2010/main" val="557234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Медленное перевоплощение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Игрок медленно мутирует в чудовище, но замечает это только обращая внимание на руки. Или же увидев себя в зеркале. Можно и другие знаки добавлять, но суть в плавном перевоплощении.</a:t>
            </a:r>
            <a:endParaRPr lang="uk-UA" dirty="0"/>
          </a:p>
        </p:txBody>
      </p:sp>
      <p:pic>
        <p:nvPicPr>
          <p:cNvPr id="4" name="Рисунок 3" descr="monster hands - Поиск в Googl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37230" r="41250" b="10210"/>
          <a:stretch/>
        </p:blipFill>
        <p:spPr>
          <a:xfrm>
            <a:off x="5216236" y="3103417"/>
            <a:ext cx="6137564" cy="34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3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Стихии</a:t>
            </a:r>
            <a:endParaRPr lang="uk-UA" dirty="0"/>
          </a:p>
        </p:txBody>
      </p:sp>
      <p:pic>
        <p:nvPicPr>
          <p:cNvPr id="4" name="Місце для вмісту 3" descr="стихии - Поиск в Google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t="37962" r="49314" b="10776"/>
          <a:stretch/>
        </p:blipFill>
        <p:spPr>
          <a:xfrm>
            <a:off x="838200" y="3016251"/>
            <a:ext cx="4123320" cy="3352800"/>
          </a:xfrm>
        </p:spPr>
      </p:pic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Характер каждого существа – смесь всех стихий в разных пропорциях. Определенное зелье на время усиливает влияния определенной стихии.</a:t>
            </a:r>
            <a:endParaRPr lang="uk-UA" dirty="0"/>
          </a:p>
        </p:txBody>
      </p:sp>
      <p:pic>
        <p:nvPicPr>
          <p:cNvPr id="6" name="Рисунок 5" descr="стихия - Поиск в Googl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37229" r="47500" b="10422"/>
          <a:stretch/>
        </p:blipFill>
        <p:spPr>
          <a:xfrm>
            <a:off x="6096000" y="3016251"/>
            <a:ext cx="4627418" cy="34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2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318</Words>
  <Application>Microsoft Office PowerPoint</Application>
  <PresentationFormat>Широкий екран</PresentationFormat>
  <Paragraphs>31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То, что осталось за кадром…</vt:lpstr>
      <vt:lpstr>Трехмерный паззл-квест про ориентирование наощупь во тьме</vt:lpstr>
      <vt:lpstr>Похожие идеи</vt:lpstr>
      <vt:lpstr>Разница в подходе</vt:lpstr>
      <vt:lpstr>Техники, которые можно использовать</vt:lpstr>
      <vt:lpstr>Еще один мобильный концепт или механика – Развязывание узлов</vt:lpstr>
      <vt:lpstr>Ближайший пример</vt:lpstr>
      <vt:lpstr>Медленное перевоплощение</vt:lpstr>
      <vt:lpstr>Стихии</vt:lpstr>
      <vt:lpstr>Баланс</vt:lpstr>
      <vt:lpstr>Мастерство</vt:lpstr>
      <vt:lpstr>Чертоги разума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Dmitriy Gorbunov</dc:creator>
  <cp:lastModifiedBy>Dmitriy Gorbunov</cp:lastModifiedBy>
  <cp:revision>15</cp:revision>
  <dcterms:created xsi:type="dcterms:W3CDTF">2016-02-06T21:35:09Z</dcterms:created>
  <dcterms:modified xsi:type="dcterms:W3CDTF">2016-02-07T03:58:03Z</dcterms:modified>
</cp:coreProperties>
</file>