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62" d="100"/>
          <a:sy n="62" d="100"/>
        </p:scale>
        <p:origin x="1056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26910-F3EC-4C12-B8E3-0359C5EC95D7}" type="datetimeFigureOut">
              <a:rPr lang="en-US" smtClean="0"/>
              <a:t>10/18/2014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6C613-1EC4-4631-9E69-74188DE5E1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7669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26910-F3EC-4C12-B8E3-0359C5EC95D7}" type="datetimeFigureOut">
              <a:rPr lang="en-US" smtClean="0"/>
              <a:t>10/18/2014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6C613-1EC4-4631-9E69-74188DE5E1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138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26910-F3EC-4C12-B8E3-0359C5EC95D7}" type="datetimeFigureOut">
              <a:rPr lang="en-US" smtClean="0"/>
              <a:t>10/18/2014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6C613-1EC4-4631-9E69-74188DE5E1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937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26910-F3EC-4C12-B8E3-0359C5EC95D7}" type="datetimeFigureOut">
              <a:rPr lang="en-US" smtClean="0"/>
              <a:t>10/18/2014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6C613-1EC4-4631-9E69-74188DE5E1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75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26910-F3EC-4C12-B8E3-0359C5EC95D7}" type="datetimeFigureOut">
              <a:rPr lang="en-US" smtClean="0"/>
              <a:t>10/18/2014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6C613-1EC4-4631-9E69-74188DE5E1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3990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26910-F3EC-4C12-B8E3-0359C5EC95D7}" type="datetimeFigureOut">
              <a:rPr lang="en-US" smtClean="0"/>
              <a:t>10/18/2014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6C613-1EC4-4631-9E69-74188DE5E1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634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26910-F3EC-4C12-B8E3-0359C5EC95D7}" type="datetimeFigureOut">
              <a:rPr lang="en-US" smtClean="0"/>
              <a:t>10/18/2014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6C613-1EC4-4631-9E69-74188DE5E1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9569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26910-F3EC-4C12-B8E3-0359C5EC95D7}" type="datetimeFigureOut">
              <a:rPr lang="en-US" smtClean="0"/>
              <a:t>10/18/2014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6C613-1EC4-4631-9E69-74188DE5E1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1746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26910-F3EC-4C12-B8E3-0359C5EC95D7}" type="datetimeFigureOut">
              <a:rPr lang="en-US" smtClean="0"/>
              <a:t>10/18/2014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6C613-1EC4-4631-9E69-74188DE5E1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915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26910-F3EC-4C12-B8E3-0359C5EC95D7}" type="datetimeFigureOut">
              <a:rPr lang="en-US" smtClean="0"/>
              <a:t>10/18/2014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6C613-1EC4-4631-9E69-74188DE5E1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9352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26910-F3EC-4C12-B8E3-0359C5EC95D7}" type="datetimeFigureOut">
              <a:rPr lang="en-US" smtClean="0"/>
              <a:t>10/18/2014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6C613-1EC4-4631-9E69-74188DE5E1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951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26910-F3EC-4C12-B8E3-0359C5EC95D7}" type="datetimeFigureOut">
              <a:rPr lang="en-US" smtClean="0"/>
              <a:t>10/18/2014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06C613-1EC4-4631-9E69-74188DE5E1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291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/>
          <a:srcRect l="1924" t="4161" r="5877" b="13931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5" name="Right Arrow 14"/>
          <p:cNvSpPr/>
          <p:nvPr/>
        </p:nvSpPr>
        <p:spPr>
          <a:xfrm>
            <a:off x="2692400" y="5448300"/>
            <a:ext cx="5461000" cy="1092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Up Arrow 16"/>
          <p:cNvSpPr/>
          <p:nvPr/>
        </p:nvSpPr>
        <p:spPr>
          <a:xfrm>
            <a:off x="7404100" y="4660900"/>
            <a:ext cx="952500" cy="17780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Arrow 17"/>
          <p:cNvSpPr/>
          <p:nvPr/>
        </p:nvSpPr>
        <p:spPr>
          <a:xfrm rot="20349830">
            <a:off x="7612364" y="4179138"/>
            <a:ext cx="2539370" cy="8854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own Arrow 18"/>
          <p:cNvSpPr/>
          <p:nvPr/>
        </p:nvSpPr>
        <p:spPr>
          <a:xfrm rot="5400000">
            <a:off x="9201049" y="5452363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Down Arrow 19"/>
          <p:cNvSpPr/>
          <p:nvPr/>
        </p:nvSpPr>
        <p:spPr>
          <a:xfrm>
            <a:off x="9317090" y="3820476"/>
            <a:ext cx="909087" cy="21739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Down Arrow 20"/>
          <p:cNvSpPr/>
          <p:nvPr/>
        </p:nvSpPr>
        <p:spPr>
          <a:xfrm rot="16200000">
            <a:off x="10287814" y="5429863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Down Arrow 21"/>
          <p:cNvSpPr/>
          <p:nvPr/>
        </p:nvSpPr>
        <p:spPr>
          <a:xfrm rot="7795147">
            <a:off x="8958906" y="4095425"/>
            <a:ext cx="642315" cy="255485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ight Arrow 22"/>
          <p:cNvSpPr/>
          <p:nvPr/>
        </p:nvSpPr>
        <p:spPr>
          <a:xfrm rot="10571849">
            <a:off x="2639332" y="4320203"/>
            <a:ext cx="5743970" cy="7060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Down Arrow 23"/>
          <p:cNvSpPr/>
          <p:nvPr/>
        </p:nvSpPr>
        <p:spPr>
          <a:xfrm>
            <a:off x="6516388" y="4079143"/>
            <a:ext cx="444500" cy="10854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6600348" y="4648050"/>
            <a:ext cx="3187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4610100" y="5803900"/>
            <a:ext cx="520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777406" y="5549900"/>
            <a:ext cx="273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8829507" y="4386825"/>
            <a:ext cx="362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9639300" y="4601097"/>
            <a:ext cx="293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9192436" y="5803900"/>
            <a:ext cx="250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10574235" y="5803900"/>
            <a:ext cx="318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8912928" y="4970429"/>
            <a:ext cx="267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7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5745457" y="4488575"/>
            <a:ext cx="249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2876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924" t="4161" r="5877" b="13931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5" name="Right Arrow 4"/>
          <p:cNvSpPr/>
          <p:nvPr/>
        </p:nvSpPr>
        <p:spPr>
          <a:xfrm rot="16592905">
            <a:off x="550825" y="3019630"/>
            <a:ext cx="4194570" cy="4953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>
            <a:off x="2787650" y="1658133"/>
            <a:ext cx="4152900" cy="7239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own Arrow 6"/>
          <p:cNvSpPr/>
          <p:nvPr/>
        </p:nvSpPr>
        <p:spPr>
          <a:xfrm>
            <a:off x="6731000" y="1825625"/>
            <a:ext cx="419100" cy="6762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7"/>
          <p:cNvSpPr/>
          <p:nvPr/>
        </p:nvSpPr>
        <p:spPr>
          <a:xfrm rot="3457297">
            <a:off x="6949614" y="2164331"/>
            <a:ext cx="528670" cy="80848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 rot="20160976">
            <a:off x="7154849" y="1753845"/>
            <a:ext cx="2842033" cy="6270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/>
          <p:cNvSpPr/>
          <p:nvPr/>
        </p:nvSpPr>
        <p:spPr>
          <a:xfrm>
            <a:off x="9677400" y="1658133"/>
            <a:ext cx="622300" cy="112316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wn Arrow 10"/>
          <p:cNvSpPr/>
          <p:nvPr/>
        </p:nvSpPr>
        <p:spPr>
          <a:xfrm rot="5400000">
            <a:off x="6405457" y="-1165336"/>
            <a:ext cx="392243" cy="69365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own Arrow 11"/>
          <p:cNvSpPr/>
          <p:nvPr/>
        </p:nvSpPr>
        <p:spPr>
          <a:xfrm rot="1248433">
            <a:off x="2368732" y="2453011"/>
            <a:ext cx="721895" cy="314712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2586455" y="2319658"/>
            <a:ext cx="286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3933519" y="1871146"/>
            <a:ext cx="3368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6818686" y="1849716"/>
            <a:ext cx="209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6950709" y="2567568"/>
            <a:ext cx="199389" cy="378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8628952" y="1780238"/>
            <a:ext cx="276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9931470" y="1854662"/>
            <a:ext cx="22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5338468" y="2153831"/>
            <a:ext cx="216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7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2787650" y="3267280"/>
            <a:ext cx="85253" cy="378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4410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924" t="4161" r="5877" b="13931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Up Arrow 4"/>
          <p:cNvSpPr/>
          <p:nvPr/>
        </p:nvSpPr>
        <p:spPr>
          <a:xfrm>
            <a:off x="721895" y="3826042"/>
            <a:ext cx="733926" cy="1696453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Up Arrow 5"/>
          <p:cNvSpPr/>
          <p:nvPr/>
        </p:nvSpPr>
        <p:spPr>
          <a:xfrm rot="2747174">
            <a:off x="1947792" y="758533"/>
            <a:ext cx="697832" cy="381614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Up Arrow 6"/>
          <p:cNvSpPr/>
          <p:nvPr/>
        </p:nvSpPr>
        <p:spPr>
          <a:xfrm rot="11160001">
            <a:off x="3246872" y="1629868"/>
            <a:ext cx="609752" cy="100762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Left Arrow 7"/>
          <p:cNvSpPr/>
          <p:nvPr/>
        </p:nvSpPr>
        <p:spPr>
          <a:xfrm rot="18269819">
            <a:off x="1242363" y="3451431"/>
            <a:ext cx="2980041" cy="68013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088858" y="4247256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864894" y="2776639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551748" y="1825625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732383" y="3465095"/>
            <a:ext cx="143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0897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924" t="4161" r="5877" b="13931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Up-Down Arrow 4"/>
          <p:cNvSpPr/>
          <p:nvPr/>
        </p:nvSpPr>
        <p:spPr>
          <a:xfrm>
            <a:off x="1022684" y="1690688"/>
            <a:ext cx="529390" cy="332648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203158" y="2767263"/>
            <a:ext cx="1443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1&amp;2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8248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79900" y="990600"/>
            <a:ext cx="7073900" cy="70008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924" t="4161" r="5877" b="13931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Up Arrow 4"/>
          <p:cNvSpPr/>
          <p:nvPr/>
        </p:nvSpPr>
        <p:spPr>
          <a:xfrm rot="2775372">
            <a:off x="2420003" y="995479"/>
            <a:ext cx="1118937" cy="485698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>
            <a:off x="4957011" y="1690688"/>
            <a:ext cx="3200400" cy="83594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own Arrow 6"/>
          <p:cNvSpPr/>
          <p:nvPr/>
        </p:nvSpPr>
        <p:spPr>
          <a:xfrm>
            <a:off x="7816850" y="2406316"/>
            <a:ext cx="472908" cy="62501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Left Arrow 7"/>
          <p:cNvSpPr/>
          <p:nvPr/>
        </p:nvSpPr>
        <p:spPr>
          <a:xfrm rot="19690128">
            <a:off x="4828755" y="3323699"/>
            <a:ext cx="3280084" cy="90326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eft Arrow 8"/>
          <p:cNvSpPr/>
          <p:nvPr/>
        </p:nvSpPr>
        <p:spPr>
          <a:xfrm>
            <a:off x="2386264" y="4174504"/>
            <a:ext cx="2570747" cy="78957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/>
          <p:cNvSpPr/>
          <p:nvPr/>
        </p:nvSpPr>
        <p:spPr>
          <a:xfrm>
            <a:off x="2262636" y="4861276"/>
            <a:ext cx="505326" cy="65769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296653" y="2863516"/>
            <a:ext cx="22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354497" y="1913021"/>
            <a:ext cx="278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7952874" y="2526632"/>
            <a:ext cx="2045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6797842" y="3338313"/>
            <a:ext cx="237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3999009" y="4427621"/>
            <a:ext cx="632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383012" y="5009661"/>
            <a:ext cx="252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181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</TotalTime>
  <Words>28</Words>
  <Application>Microsoft Office PowerPoint</Application>
  <PresentationFormat>Widescreen</PresentationFormat>
  <Paragraphs>28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NCA</dc:creator>
  <cp:lastModifiedBy>NCA</cp:lastModifiedBy>
  <cp:revision>7</cp:revision>
  <dcterms:created xsi:type="dcterms:W3CDTF">2014-10-18T16:38:57Z</dcterms:created>
  <dcterms:modified xsi:type="dcterms:W3CDTF">2014-10-18T17:39:11Z</dcterms:modified>
</cp:coreProperties>
</file>