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813600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28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828000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28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8135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813600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28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828000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2800" y="40586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2800" y="1769040"/>
            <a:ext cx="397008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8135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000" cy="7560000"/>
          </a:xfrm>
          <a:prstGeom prst="rect">
            <a:avLst/>
          </a:prstGeom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740880" y="699480"/>
            <a:ext cx="860796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Click to edit the title text format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822600" y="2137680"/>
            <a:ext cx="84182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75000"/>
              <a:buFont typeface="StarSymbol"/>
              <a:buChar char=""/>
            </a:pPr>
            <a:r>
              <a:rPr lang="en-AU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"/>
            </a:pPr>
            <a:r>
              <a:rPr lang="en-AU"/>
              <a:t>Second Outline Level</a:t>
            </a:r>
            <a:endParaRPr/>
          </a:p>
          <a:p>
            <a:pPr lvl="2">
              <a:buSzPct val="75000"/>
              <a:buFont typeface="StarSymbol"/>
              <a:buChar char=""/>
            </a:pPr>
            <a:r>
              <a:rPr lang="en-AU"/>
              <a:t>Third Outline Level</a:t>
            </a:r>
            <a:endParaRPr/>
          </a:p>
          <a:p>
            <a:pPr lvl="3">
              <a:buSzPct val="75000"/>
              <a:buFont typeface="StarSymbol"/>
              <a:buChar char=""/>
            </a:pPr>
            <a:r>
              <a:rPr lang="en-AU"/>
              <a:t>Fourth Outline Level</a:t>
            </a:r>
            <a:endParaRPr/>
          </a:p>
          <a:p>
            <a:pPr lvl="4">
              <a:buSzPct val="75000"/>
              <a:buFont typeface="StarSymbol"/>
              <a:buChar char=""/>
            </a:pPr>
            <a:r>
              <a:rPr lang="en-AU"/>
              <a:t>Fifth Outline Level</a:t>
            </a:r>
            <a:endParaRPr/>
          </a:p>
          <a:p>
            <a:pPr lvl="5">
              <a:buSzPct val="75000"/>
              <a:buFont typeface="StarSymbol"/>
              <a:buChar char=""/>
            </a:pPr>
            <a:r>
              <a:rPr lang="en-AU"/>
              <a:t>Sixth Outline Level</a:t>
            </a:r>
            <a:endParaRPr/>
          </a:p>
          <a:p>
            <a:pPr lvl="6">
              <a:buSzPct val="75000"/>
              <a:buFont typeface="StarSymbol"/>
              <a:buChar char=""/>
            </a:pPr>
            <a:r>
              <a:rPr lang="en-AU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Click to edit the title text format</a:t>
            </a:r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13600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AU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AU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AU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AU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AU"/>
              <a:t>Seventh Outline Level</a:t>
            </a:r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AU" sz="1400"/>
              <a:t>&lt;date/time&gt;</a:t>
            </a:r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ftr"/>
          </p:nvPr>
        </p:nvSpPr>
        <p:spPr>
          <a:xfrm>
            <a:off x="3015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AU" sz="1400"/>
              <a:t>&lt;footer&gt;</a:t>
            </a:r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sldNum"/>
          </p:nvPr>
        </p:nvSpPr>
        <p:spPr>
          <a:xfrm>
            <a:off x="6435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F1A1B151-E1A1-41A1-A1B1-6171A1B101D1}" type="slidenum">
              <a:rPr lang="en-AU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Overseas Speaking Grants</a:t>
            </a:r>
            <a:endParaRPr/>
          </a:p>
        </p:txBody>
      </p:sp>
      <p:sp>
        <p:nvSpPr>
          <p:cNvPr id="73" name="TextShape 2"/>
          <p:cNvSpPr txBox="1"/>
          <p:nvPr/>
        </p:nvSpPr>
        <p:spPr>
          <a:xfrm>
            <a:off x="504000" y="1769040"/>
            <a:ext cx="813600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For Young Australians</a:t>
            </a:r>
            <a:endParaRPr/>
          </a:p>
          <a:p>
            <a:pPr algn="ctr"/>
            <a:endParaRPr/>
          </a:p>
        </p:txBody>
      </p:sp>
    </p:spTree>
  </p:cSld>
  <p:transition>
    <p:push dir="r"/>
  </p:transition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Long-term Goal</a:t>
            </a:r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822600" y="2137680"/>
            <a:ext cx="8418240" cy="47631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Stand Behind Young Australians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Bring much needed overseas skills here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Retain skilled young people here and</a:t>
            </a:r>
            <a:r>
              <a:rPr lang="en-AU"/>
              <a:t>
</a:t>
            </a:r>
            <a:r>
              <a:rPr lang="en-AU"/>
              <a:t>develop Industry</a:t>
            </a:r>
            <a:endParaRPr/>
          </a:p>
        </p:txBody>
      </p:sp>
    </p:spTree>
  </p:cSld>
  <p:transition>
    <p:push dir="r"/>
  </p:transition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Young People love Overseas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930600" y="2101680"/>
            <a:ext cx="8418240" cy="47631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Let's face it, for young people it's great</a:t>
            </a:r>
            <a:r>
              <a:rPr lang="en-AU"/>
              <a:t>
</a:t>
            </a:r>
            <a:r>
              <a:rPr lang="en-AU"/>
              <a:t>travelling overseas.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There's conferences that our young</a:t>
            </a:r>
            <a:r>
              <a:rPr lang="en-AU"/>
              <a:t>
</a:t>
            </a:r>
            <a:r>
              <a:rPr lang="en-AU"/>
              <a:t>people are good enough to speak at in</a:t>
            </a:r>
            <a:r>
              <a:rPr lang="en-AU"/>
              <a:t>
</a:t>
            </a:r>
            <a:r>
              <a:rPr lang="en-AU"/>
              <a:t>Asia, America and Europe.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So let's help them get there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Let's stand behind our young people</a:t>
            </a:r>
            <a:endParaRPr/>
          </a:p>
        </p:txBody>
      </p:sp>
    </p:spTree>
  </p:cSld>
  <p:transition>
    <p:push dir="r"/>
  </p:transition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Three World Centres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930600" y="2101680"/>
            <a:ext cx="8418240" cy="47631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United States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Biggest Software market in the World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Biggest Producer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Europe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Highly Influential and still big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Asia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Closest to us, on the rise</a:t>
            </a:r>
            <a:endParaRPr/>
          </a:p>
        </p:txBody>
      </p:sp>
    </p:spTree>
  </p:cSld>
  <p:transition>
    <p:push dir="r"/>
  </p:transition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Cost Analysis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822600" y="2137680"/>
            <a:ext cx="8418240" cy="48960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To get one young person to speak at a conference will cost around $8000.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Doesn't need to be done on the cheap.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Package includes: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Accommodation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Limited Spending Money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Airfares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In addition, a pub night (or two) in that city/country for Australian tagalongs.</a:t>
            </a:r>
            <a:endParaRPr/>
          </a:p>
        </p:txBody>
      </p:sp>
    </p:spTree>
  </p:cSld>
  <p:transition>
    <p:push dir="r"/>
  </p:transition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The Competition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504000" y="1769040"/>
            <a:ext cx="813600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Eligible to Australians under 30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Who 'wins' will be decided by Linux Australia. A merit system will be used.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Speakers who are successful at getting talks approved at any Major Overseas conferences will become eligible for the sponsorship.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</p:spTree>
  </p:cSld>
  <p:transition>
    <p:push dir="r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Any disagree ?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930600" y="2101680"/>
            <a:ext cx="8418240" cy="47631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Please specify why we should not </a:t>
            </a:r>
            <a:r>
              <a:rPr lang="en-AU"/>
              <a:t>
</a:t>
            </a:r>
            <a:r>
              <a:rPr lang="en-AU"/>
              <a:t>do this.</a:t>
            </a:r>
            <a:endParaRPr/>
          </a:p>
        </p:txBody>
      </p:sp>
    </p:spTree>
  </p:cSld>
  <p:transition>
    <p:push dir="r"/>
  </p:transition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60000" y="301320"/>
            <a:ext cx="828000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Thank You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930600" y="2101680"/>
            <a:ext cx="8418240" cy="47631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If this talk was well received I will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/>
              <a:t>prepare up a submission.</a:t>
            </a:r>
            <a:endParaRPr/>
          </a:p>
        </p:txBody>
      </p:sp>
    </p:spTree>
  </p:cSld>
  <p:transition>
    <p:push dir="r"/>
  </p:transition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