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55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24D-7CDD-4F4E-ABBF-3C30BCF265B2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562F-6643-4926-A72B-22E174816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24D-7CDD-4F4E-ABBF-3C30BCF265B2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562F-6643-4926-A72B-22E174816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24D-7CDD-4F4E-ABBF-3C30BCF265B2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562F-6643-4926-A72B-22E174816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24D-7CDD-4F4E-ABBF-3C30BCF265B2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562F-6643-4926-A72B-22E174816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24D-7CDD-4F4E-ABBF-3C30BCF265B2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E39562F-6643-4926-A72B-22E174816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24D-7CDD-4F4E-ABBF-3C30BCF265B2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562F-6643-4926-A72B-22E174816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24D-7CDD-4F4E-ABBF-3C30BCF265B2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562F-6643-4926-A72B-22E174816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24D-7CDD-4F4E-ABBF-3C30BCF265B2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562F-6643-4926-A72B-22E174816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24D-7CDD-4F4E-ABBF-3C30BCF265B2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562F-6643-4926-A72B-22E174816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24D-7CDD-4F4E-ABBF-3C30BCF265B2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562F-6643-4926-A72B-22E174816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24D-7CDD-4F4E-ABBF-3C30BCF265B2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562F-6643-4926-A72B-22E174816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85C24D-7CDD-4F4E-ABBF-3C30BCF265B2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39562F-6643-4926-A72B-22E174816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6858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he-IL" sz="5300" dirty="0" err="1" smtClean="0"/>
              <a:t>פרוייקט</a:t>
            </a:r>
            <a:r>
              <a:rPr lang="he-IL" dirty="0" smtClean="0"/>
              <a:t/>
            </a:r>
            <a:br>
              <a:rPr lang="he-IL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6629400" cy="12954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AHDA –Alert Help Desk Agent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4419600"/>
            <a:ext cx="538970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400" dirty="0" smtClean="0"/>
              <a:t>מציגים:</a:t>
            </a:r>
            <a:r>
              <a:rPr lang="he-IL" dirty="0" smtClean="0"/>
              <a:t>      </a:t>
            </a:r>
            <a:r>
              <a:rPr lang="he-IL" sz="2800" dirty="0" err="1" smtClean="0"/>
              <a:t>גרברג</a:t>
            </a:r>
            <a:r>
              <a:rPr lang="he-IL" sz="2800" dirty="0" smtClean="0"/>
              <a:t> אלכסנדר   313734139</a:t>
            </a:r>
          </a:p>
          <a:p>
            <a:pPr algn="ctr" rtl="1"/>
            <a:r>
              <a:rPr lang="he-IL" sz="2800" dirty="0" smtClean="0"/>
              <a:t>               </a:t>
            </a:r>
            <a:r>
              <a:rPr lang="he-IL" sz="2800" dirty="0" err="1" smtClean="0"/>
              <a:t>ורניק</a:t>
            </a:r>
            <a:r>
              <a:rPr lang="he-IL" sz="2800" dirty="0" smtClean="0"/>
              <a:t> נדיה            32863270</a:t>
            </a:r>
            <a:endParaRPr lang="en-US" sz="2800" dirty="0" smtClean="0"/>
          </a:p>
          <a:p>
            <a:pPr algn="ctr" rtl="1"/>
            <a:r>
              <a:rPr lang="he-IL" sz="2800" dirty="0" smtClean="0"/>
              <a:t>               דן </a:t>
            </a:r>
            <a:r>
              <a:rPr lang="he-IL" sz="2800" dirty="0" err="1" smtClean="0"/>
              <a:t>קנלס</a:t>
            </a:r>
            <a:r>
              <a:rPr lang="he-IL" sz="2800" dirty="0" smtClean="0"/>
              <a:t>              321611782   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  <a:noFill/>
        </p:spPr>
        <p:txBody>
          <a:bodyPr>
            <a:normAutofit lnSpcReduction="10000"/>
          </a:bodyPr>
          <a:lstStyle/>
          <a:p>
            <a:pPr algn="r" rtl="1"/>
            <a:r>
              <a:rPr lang="he-IL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המוצר</a:t>
            </a: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r" rtl="1">
              <a:buNone/>
            </a:pP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ממשק עזר להזהרה מוקדמת  על בעיות תוכנה/רשת  למשתמשים קורפוראטיביים.</a:t>
            </a:r>
          </a:p>
          <a:p>
            <a:pPr algn="r" rtl="1"/>
            <a:endParaRPr lang="he-IL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he-IL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רעיון מרכזי</a:t>
            </a:r>
            <a:r>
              <a:rPr lang="he-IL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r" rtl="1">
              <a:buNone/>
            </a:pP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תוכנה שיכולה לזהות בעיות בבסיס נתונים או תקשורת, ולהקפיץ לכל המשתמשים ברשת מקומית חלון עם הזהרה מוקדמת.</a:t>
            </a:r>
          </a:p>
          <a:p>
            <a:pPr algn="r" rtl="1">
              <a:buNone/>
            </a:pPr>
            <a:endParaRPr lang="he-IL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he-IL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עניין בפרויקט</a:t>
            </a:r>
            <a:r>
              <a:rPr lang="he-IL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r" rtl="1">
              <a:buNone/>
            </a:pP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מימוש שני רכיבי התוכנה: ממשק "המזהה" בעיה וממשק "המודיע". </a:t>
            </a:r>
          </a:p>
          <a:p>
            <a:pPr algn="r" rtl="1">
              <a:buNone/>
            </a:pPr>
            <a:endParaRPr lang="he-IL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</a:pPr>
            <a:endParaRPr lang="he-IL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/>
          <a:lstStyle/>
          <a:p>
            <a:pPr algn="r" rtl="1"/>
            <a:r>
              <a:rPr lang="he-IL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דרישות ראשונות</a:t>
            </a:r>
            <a:r>
              <a:rPr lang="he-IL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r" rtl="1">
              <a:buNone/>
            </a:pP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צוות בהרכב של לפחות שלושה תוכניתנים/מהנדסי תוכנה וכתב טכני אחד. </a:t>
            </a:r>
          </a:p>
          <a:p>
            <a:pPr algn="r" rtl="1">
              <a:buNone/>
            </a:pPr>
            <a:endParaRPr lang="he-IL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he-IL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בעיות וסיכונים</a:t>
            </a:r>
            <a:r>
              <a:rPr lang="he-IL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651510" indent="-514350" algn="r" rtl="1">
              <a:buFont typeface="Wingdings" pitchFamily="2" charset="2"/>
              <a:buChar char="v"/>
            </a:pP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פיתוח שני ממשקים שונים</a:t>
            </a:r>
          </a:p>
          <a:p>
            <a:pPr marL="651510" indent="-514350" algn="r" rtl="1">
              <a:buFont typeface="Wingdings" pitchFamily="2" charset="2"/>
              <a:buChar char="v"/>
            </a:pP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אינטגרציה עם בסיסי נתונים שונים ומערכות שונות</a:t>
            </a:r>
          </a:p>
          <a:p>
            <a:pPr marL="651510" indent="-514350" algn="r" rtl="1">
              <a:buFont typeface="Wingdings" pitchFamily="2" charset="2"/>
              <a:buChar char="v"/>
            </a:pP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התאמת גודל הפרויקט לזמן שהוקצב למימוש</a:t>
            </a:r>
          </a:p>
          <a:p>
            <a:pPr marL="651510" indent="-514350" algn="r" rtl="1">
              <a:buFont typeface="Wingdings" pitchFamily="2" charset="2"/>
              <a:buChar char="v"/>
            </a:pP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הנמכה: שימוש בכלים הקיימים לזיהוי ראשוני של בעיות בבסיס נתונים או רשת.</a:t>
            </a:r>
          </a:p>
          <a:p>
            <a:pPr marL="651510" indent="-514350" algn="r" rtl="1">
              <a:buFont typeface="Wingdings" pitchFamily="2" charset="2"/>
              <a:buChar char="v"/>
            </a:pPr>
            <a:endParaRPr lang="he-IL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</a:pPr>
            <a:endParaRPr lang="he-IL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/>
          <a:lstStyle/>
          <a:p>
            <a:pPr algn="r" rtl="1"/>
            <a:r>
              <a:rPr lang="he-IL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ארכיטקטורה ראשונית</a:t>
            </a:r>
            <a:r>
              <a:rPr lang="he-IL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he-IL" dirty="0" smtClean="0"/>
          </a:p>
          <a:p>
            <a:pPr algn="r" rtl="1">
              <a:buFont typeface="Wingdings" pitchFamily="2" charset="2"/>
              <a:buChar char="v"/>
            </a:pP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מודול,אשר מקושר לרכיבי הזהרה בבסיס נתונים/ רשת, המקבל הודעה ראשונה על בעיה. הוא אחראי על שליחת סיגנל : " הרכיב השולח"</a:t>
            </a:r>
          </a:p>
          <a:p>
            <a:pPr algn="r" rtl="1">
              <a:buFont typeface="Wingdings" pitchFamily="2" charset="2"/>
              <a:buChar char="v"/>
            </a:pP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מודול המכיל הודעת הזהרה למשתמש , אשר מותקן בכל תכנות של רשת מקומית : " הרכיב המקבל".</a:t>
            </a:r>
          </a:p>
          <a:p>
            <a:pPr algn="r" rtl="1">
              <a:buNone/>
            </a:pPr>
            <a:endParaRPr lang="he-IL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he-IL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פיתוח המוצר</a:t>
            </a:r>
            <a:r>
              <a:rPr lang="he-IL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r" rtl="1">
              <a:buNone/>
            </a:pP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המוצר יפותח בסביבת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 </a:t>
            </a: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או #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/>
          </a:bodyPr>
          <a:lstStyle/>
          <a:p>
            <a:pPr algn="r" rtl="1"/>
            <a:r>
              <a:rPr lang="he-IL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יעדים לשימוש</a:t>
            </a:r>
            <a:r>
              <a:rPr lang="he-IL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r" rtl="1"/>
            <a:endParaRPr lang="he-IL" sz="320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 algn="r" rtl="1">
              <a:buFont typeface="+mj-lt"/>
              <a:buAutoNum type="arabicPeriod"/>
            </a:pP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בכל ארגון גדול עם רשת מקומית: הזהרה מוקדמת לבעיות יכולה למנוע קריסת מערכת עקב ריבוי פניות של משתמשים. </a:t>
            </a:r>
          </a:p>
          <a:p>
            <a:pPr marL="651510" indent="-514350" algn="r" rtl="1">
              <a:buFont typeface="+mj-lt"/>
              <a:buAutoNum type="arabicPeriod"/>
            </a:pPr>
            <a:endParaRPr lang="he-IL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 algn="r" rtl="1">
              <a:buFont typeface="+mj-lt"/>
              <a:buAutoNum type="arabicPeriod"/>
            </a:pP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פרויקט פיתוח גדול עם שימוש משותף בבסיס נתונים: מניעת נעילות בבסיס נתונים. </a:t>
            </a:r>
          </a:p>
          <a:p>
            <a:pPr marL="651510" indent="-514350" algn="r" rtl="1">
              <a:buFont typeface="+mj-lt"/>
              <a:buAutoNum type="arabicPeriod"/>
            </a:pPr>
            <a:endParaRPr lang="he-IL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he-IL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משתמשים עיקריים</a:t>
            </a:r>
            <a:r>
              <a:rPr lang="he-IL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he-IL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 algn="r" rtl="1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DESK</a:t>
            </a:r>
            <a:r>
              <a:rPr lang="he-IL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צוותי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QA</a:t>
            </a:r>
            <a:endParaRPr lang="he-IL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604" y="2638425"/>
            <a:ext cx="8019396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971801" y="457200"/>
            <a:ext cx="4495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48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דוגמא קטנה</a:t>
            </a:r>
            <a:r>
              <a:rPr lang="he-IL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he-IL" sz="480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259</TotalTime>
  <Words>226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פרוייקט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פרוייקט</dc:title>
  <dc:creator>Alexander</dc:creator>
  <cp:lastModifiedBy>Alexander</cp:lastModifiedBy>
  <cp:revision>18</cp:revision>
  <dcterms:created xsi:type="dcterms:W3CDTF">2011-02-27T19:28:26Z</dcterms:created>
  <dcterms:modified xsi:type="dcterms:W3CDTF">2011-03-01T18:46:47Z</dcterms:modified>
</cp:coreProperties>
</file>