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3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BB3178-5936-4303-AF61-57BF38094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9B30AE-BCD7-4476-9B38-9293826FC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CCCF79-DF57-44F2-ACF4-E955D78A3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F78070-9438-4D31-BAAF-99D664899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931780-D9A9-4833-BFB4-858A9B17A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3737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16CDEA-A9F3-47CF-9A10-90B519B7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9F8803B-4761-4319-9D47-B81788FF6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D6DE26-B40D-4C2D-BC47-33D5AEEF8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9C949F-6BF9-415A-B39F-780B251C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3F9A0B-78B7-4BBA-8406-BD750A2BD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397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F9CCF4-1ECF-4941-87D8-AACFFB774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EBC8DB-1F7D-4551-A326-350A191608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C63B3D-26DD-4712-A72A-1EADB8A1E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6F4FEE-439C-4F64-9F30-C0D193DAC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1FCED3-CF49-4FBD-98A7-3745364A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771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F5D982-86D1-412C-945A-F49BA1185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900C8B-A237-461F-9696-C7EEC62C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5B1E25-BE66-4DD1-90F5-A29C37E37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B41B41-B924-4DEE-BF76-AD4C06EA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1DEF1C-0E00-4B26-B7C8-4E3E69253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1594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DCF220-CF99-4B4F-9481-FFECA55D0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5DCEDC-0301-4164-91D3-321ED918E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9E677A-6E0B-493A-AFA1-E85070CF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3CBE25-11FB-4036-9CEA-25F294DC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04DC65-9C1D-4D3B-A868-70449647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3434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B6A19F-FF1D-4A4C-87A2-FD97DA44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C6F007-8FD7-467E-9722-1E25C30D0D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4FE8DC0-C371-4E2D-8EA5-1E3479E8DC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DAB8F6-9C12-453B-BF7E-6ABF5F26E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866247-66D6-40C2-8346-2E40D54E6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8D3FF5E-016E-42E0-877C-75093EA6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189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BFD0EF-69D1-431C-BA86-7EF573A76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0DF07D-DE24-40DD-9D13-94B7B6FD0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FEE47B-C761-490A-8EC7-8EF7B08ED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C257C74-1AE1-4CE2-9B13-3A2D3129D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794AFDD-7554-4AF5-B1FF-F19A2BE51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EFBC794-4E17-4806-86D4-BEA5ABE61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0EA4BA6-C11B-418F-8486-101E804F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C9E3C07-D492-42F4-81C4-3B6D3BDA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213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D28FCB-6F66-4895-9E9B-8685BD96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F376DB0-0929-4C10-9A45-7B6F01768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2A3F0A4-6816-4928-9130-4D2B8FD33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ED6F413-9545-460D-B32C-C6B308FE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780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9000AAD-F5F1-4879-B2C2-22707852E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BAFB3B8-66D2-4DF3-ADC4-0A451B83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4DEFF93-6B54-40BF-A4F6-70FF1F177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06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5C7E49-A077-40F4-86D4-2AB45E308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F5296E-905C-4E0B-98F9-5950E8912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856DD9-7175-446D-8643-A3D345E9D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68BA0E1-BFC7-4360-819F-792B7E44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49D58F7-F56B-486C-935C-99BC94BF1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2AB3C2-7D3B-441D-A472-84C8761F8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181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4F5A52-A95F-48DC-A275-F3C5C630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EAADE85-C1FA-4C75-9FC1-C9A23805BD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9D24C1F-025F-4D00-A94A-82D069C282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DF13D73-80E5-44FD-8102-0FF98E23D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C351BBD-EE2B-4CDA-B62B-F5B52A9BE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77FD42-1B69-4BF6-A18C-713586C66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1285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E475525-49C0-4923-AA15-FB0D0D94C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BDFE4C-794A-4FE6-9805-FD49F8843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109E94-A842-493D-9780-EA65FB08D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721A4-C280-427C-BA89-E8A0731BE130}" type="datetimeFigureOut">
              <a:rPr lang="es-ES" smtClean="0"/>
              <a:t>27/10/2017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7A554F-CAEF-4A44-81BF-27314F7448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FE0321-CC25-4182-B7EE-5634C464EC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BFF29-DBC0-4415-9698-4F9B5C5B87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406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B59EE7E6-1C79-46F8-BC11-E3731C8B3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08" y="0"/>
            <a:ext cx="10955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65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3EA7D75-A058-4FBB-A66C-E140CEFFB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96" y="0"/>
            <a:ext cx="10201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528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CF3692-1ACF-4442-A0BF-3EF6B8374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0"/>
            <a:ext cx="109823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180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Panorámica</PresentationFormat>
  <Paragraphs>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Gabriel Ramos Ramírez</dc:creator>
  <cp:lastModifiedBy>Francisco Gabriel Ramos Ramírez</cp:lastModifiedBy>
  <cp:revision>6</cp:revision>
  <dcterms:created xsi:type="dcterms:W3CDTF">2017-09-11T07:00:18Z</dcterms:created>
  <dcterms:modified xsi:type="dcterms:W3CDTF">2017-10-27T09:20:19Z</dcterms:modified>
</cp:coreProperties>
</file>