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/>
          <a:p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4ABAE71C-FAA2-4F2B-9AF6-2444B5271220}" type="datetime">
              <a:rPr b="0" lang="es-ES" sz="1200" spc="-1" strike="noStrike">
                <a:solidFill>
                  <a:srgbClr val="8b8b8b"/>
                </a:solidFill>
                <a:latin typeface="Calibri"/>
              </a:rPr>
              <a:t>23/11/17</a:t>
            </a:fld>
            <a:endParaRPr b="0" lang="es-ES" sz="1200" spc="-1" strike="noStrike"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BF47B9B-BC82-40CA-8E12-0992EF3FC8C8}" type="slidenum">
              <a:rPr b="0" lang="es-ES" sz="1200" spc="-1" strike="noStrike">
                <a:solidFill>
                  <a:srgbClr val="8b8b8b"/>
                </a:solidFill>
                <a:latin typeface="Calibri"/>
              </a:rPr>
              <a:t>&lt;número&gt;</a:t>
            </a:fld>
            <a:endParaRPr b="0" lang="es-ES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Pulse para editar el formato del texto de título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800" spc="-1" strike="noStrike">
                <a:solidFill>
                  <a:srgbClr val="000000"/>
                </a:solidFill>
                <a:latin typeface="Calibri"/>
              </a:rPr>
              <a:t>Pulse para editar el formato de esquema del texto</a:t>
            </a:r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Segundo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Tercer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Cuarto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Quinto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Sexto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Séptimo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b="0" lang="es-ES" sz="6000" spc="-1" strike="noStrike">
                <a:solidFill>
                  <a:srgbClr val="000000"/>
                </a:solidFill>
                <a:latin typeface="Calibri Light"/>
              </a:rPr>
              <a:t>Haga clic para modificar el estilo de título del patrón</a:t>
            </a:r>
            <a:endParaRPr b="0" lang="es-ES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E95CBEB4-DACD-41AF-9FEE-CEF3C8CDF0F2}" type="datetime">
              <a:rPr b="0" lang="es-ES" sz="1200" spc="-1" strike="noStrike">
                <a:solidFill>
                  <a:srgbClr val="8b8b8b"/>
                </a:solidFill>
                <a:latin typeface="Calibri"/>
              </a:rPr>
              <a:t>23/11/17</a:t>
            </a:fld>
            <a:endParaRPr b="0" lang="es-ES" sz="12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37F96FA-1D54-4DDF-97A2-801DD4961DFD}" type="slidenum">
              <a:rPr b="0" lang="es-ES" sz="1200" spc="-1" strike="noStrike">
                <a:solidFill>
                  <a:srgbClr val="8b8b8b"/>
                </a:solidFill>
                <a:latin typeface="Calibri"/>
              </a:rPr>
              <a:t>&lt;número&gt;</a:t>
            </a:fld>
            <a:endParaRPr b="0" lang="es-ES" sz="12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800" spc="-1" strike="noStrike">
                <a:solidFill>
                  <a:srgbClr val="000000"/>
                </a:solidFill>
                <a:latin typeface="Calibri"/>
              </a:rPr>
              <a:t>Pulse para editar el formato de esquema del texto</a:t>
            </a:r>
            <a:endParaRPr b="0" lang="es-E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Segundo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Tercer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Cuarto nivel del esquema</a:t>
            </a:r>
            <a:endParaRPr b="0" lang="es-E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Quinto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Sexto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latin typeface="Calibri"/>
              </a:rPr>
              <a:t>Séptimo nivel del esquema</a:t>
            </a:r>
            <a:endParaRPr b="0" lang="es-E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Imagen 8" descr=""/>
          <p:cNvPicPr/>
          <p:nvPr/>
        </p:nvPicPr>
        <p:blipFill>
          <a:blip r:embed="rId1"/>
          <a:stretch/>
        </p:blipFill>
        <p:spPr>
          <a:xfrm>
            <a:off x="618120" y="0"/>
            <a:ext cx="10955160" cy="685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Imagen 1" descr=""/>
          <p:cNvPicPr/>
          <p:nvPr/>
        </p:nvPicPr>
        <p:blipFill>
          <a:blip r:embed="rId1"/>
          <a:stretch/>
        </p:blipFill>
        <p:spPr>
          <a:xfrm>
            <a:off x="1962000" y="0"/>
            <a:ext cx="8267400" cy="6857640"/>
          </a:xfrm>
          <a:prstGeom prst="rect">
            <a:avLst/>
          </a:prstGeom>
          <a:ln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7311600" y="2514600"/>
            <a:ext cx="1319400" cy="1038600"/>
          </a:xfrm>
          <a:prstGeom prst="rect">
            <a:avLst/>
          </a:prstGeom>
          <a:noFill/>
          <a:ln w="5076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CustomShape 2"/>
          <p:cNvSpPr/>
          <p:nvPr/>
        </p:nvSpPr>
        <p:spPr>
          <a:xfrm flipV="1">
            <a:off x="8631360" y="2851200"/>
            <a:ext cx="1769040" cy="181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6" name="CustomShape 3"/>
          <p:cNvSpPr/>
          <p:nvPr/>
        </p:nvSpPr>
        <p:spPr>
          <a:xfrm>
            <a:off x="10400400" y="1420920"/>
            <a:ext cx="1670040" cy="28335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Conector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Borna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Hilo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Cable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Longitud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Enmallado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Esquema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Tipo cable (P/N)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Network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Calibri"/>
              </a:rPr>
              <a:t>Componentes</a:t>
            </a:r>
            <a:endParaRPr b="0" lang="es-ES" sz="1800" spc="-1" strike="noStrike"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Imagen 1" descr=""/>
          <p:cNvPicPr/>
          <p:nvPr/>
        </p:nvPicPr>
        <p:blipFill>
          <a:blip r:embed="rId1"/>
          <a:stretch/>
        </p:blipFill>
        <p:spPr>
          <a:xfrm>
            <a:off x="600120" y="0"/>
            <a:ext cx="10991520" cy="685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Imagen 3" descr=""/>
          <p:cNvPicPr/>
          <p:nvPr/>
        </p:nvPicPr>
        <p:blipFill>
          <a:blip r:embed="rId1"/>
          <a:stretch/>
        </p:blipFill>
        <p:spPr>
          <a:xfrm>
            <a:off x="600120" y="0"/>
            <a:ext cx="10991520" cy="685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Imagen 3" descr=""/>
          <p:cNvPicPr/>
          <p:nvPr/>
        </p:nvPicPr>
        <p:blipFill>
          <a:blip r:embed="rId1"/>
          <a:stretch/>
        </p:blipFill>
        <p:spPr>
          <a:xfrm>
            <a:off x="609480" y="0"/>
            <a:ext cx="10972440" cy="685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Application>LibreOffice/5.4.0.3$Windows_x86 LibreOffice_project/7556cbc6811c9d992f4064ab9287069087d7f62c</Application>
  <Words>16</Words>
  <Paragraphs>10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2017-09-11T07:00:18Z</dcterms:created>
  <dc:creator>Francisco Gabriel Ramos Ramírez</dc:creator>
  <dc:description/>
  <dc:language>es-ES</dc:language>
  <cp:lastModifiedBy/>
  <dcterms:modified xsi:type="dcterms:W3CDTF">2017-11-23T13:17:03Z</dcterms:modified>
  <cp:revision>9</cp:revision>
  <dc:subject/>
  <dc:title>Presentación de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Panorámica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5</vt:i4>
  </property>
</Properties>
</file>