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0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6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8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3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6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3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153C-48A8-46A2-A220-7772E19BBE9F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2EE5-ED4A-411A-A406-9B3D59727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6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05060" y="1524000"/>
            <a:ext cx="7708728" cy="3721722"/>
            <a:chOff x="1005060" y="1524000"/>
            <a:chExt cx="7708728" cy="3721722"/>
          </a:xfrm>
        </p:grpSpPr>
        <p:grpSp>
          <p:nvGrpSpPr>
            <p:cNvPr id="4" name="Group 54"/>
            <p:cNvGrpSpPr>
              <a:grpSpLocks/>
            </p:cNvGrpSpPr>
            <p:nvPr/>
          </p:nvGrpSpPr>
          <p:grpSpPr bwMode="auto">
            <a:xfrm rot="5400000">
              <a:off x="835819" y="3798755"/>
              <a:ext cx="841375" cy="401637"/>
              <a:chOff x="3963" y="2430"/>
              <a:chExt cx="530" cy="253"/>
            </a:xfrm>
          </p:grpSpPr>
          <p:grpSp>
            <p:nvGrpSpPr>
              <p:cNvPr id="5" name="Group 55"/>
              <p:cNvGrpSpPr>
                <a:grpSpLocks/>
              </p:cNvGrpSpPr>
              <p:nvPr/>
            </p:nvGrpSpPr>
            <p:grpSpPr bwMode="auto">
              <a:xfrm>
                <a:off x="3979" y="2432"/>
                <a:ext cx="203" cy="251"/>
                <a:chOff x="3979" y="2432"/>
                <a:chExt cx="203" cy="251"/>
              </a:xfrm>
            </p:grpSpPr>
            <p:sp>
              <p:nvSpPr>
                <p:cNvPr id="22" name="Arc 56"/>
                <p:cNvSpPr>
                  <a:spLocks/>
                </p:cNvSpPr>
                <p:nvPr/>
              </p:nvSpPr>
              <p:spPr bwMode="auto">
                <a:xfrm>
                  <a:off x="3984" y="2438"/>
                  <a:ext cx="144" cy="107"/>
                </a:xfrm>
                <a:custGeom>
                  <a:avLst/>
                  <a:gdLst>
                    <a:gd name="T0" fmla="*/ 96 w 21600"/>
                    <a:gd name="T1" fmla="*/ 0 h 16059"/>
                    <a:gd name="T2" fmla="*/ 144 w 21600"/>
                    <a:gd name="T3" fmla="*/ 107 h 16059"/>
                    <a:gd name="T4" fmla="*/ 0 w 21600"/>
                    <a:gd name="T5" fmla="*/ 107 h 1605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6059"/>
                    <a:gd name="T11" fmla="*/ 21600 w 21600"/>
                    <a:gd name="T12" fmla="*/ 16059 h 160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6059" fill="none" extrusionOk="0">
                      <a:moveTo>
                        <a:pt x="14445" y="0"/>
                      </a:moveTo>
                      <a:cubicBezTo>
                        <a:pt x="18999" y="4096"/>
                        <a:pt x="21600" y="9933"/>
                        <a:pt x="21600" y="16059"/>
                      </a:cubicBezTo>
                    </a:path>
                    <a:path w="21600" h="16059" stroke="0" extrusionOk="0">
                      <a:moveTo>
                        <a:pt x="14445" y="0"/>
                      </a:moveTo>
                      <a:cubicBezTo>
                        <a:pt x="18999" y="4096"/>
                        <a:pt x="21600" y="9933"/>
                        <a:pt x="21600" y="16059"/>
                      </a:cubicBezTo>
                      <a:lnTo>
                        <a:pt x="0" y="1605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Arc 57"/>
                <p:cNvSpPr>
                  <a:spLocks/>
                </p:cNvSpPr>
                <p:nvPr/>
              </p:nvSpPr>
              <p:spPr bwMode="auto">
                <a:xfrm flipV="1">
                  <a:off x="3979" y="2538"/>
                  <a:ext cx="150" cy="144"/>
                </a:xfrm>
                <a:custGeom>
                  <a:avLst/>
                  <a:gdLst>
                    <a:gd name="T0" fmla="*/ 0 w 33598"/>
                    <a:gd name="T1" fmla="*/ 24 h 21600"/>
                    <a:gd name="T2" fmla="*/ 150 w 33598"/>
                    <a:gd name="T3" fmla="*/ 144 h 21600"/>
                    <a:gd name="T4" fmla="*/ 54 w 33598"/>
                    <a:gd name="T5" fmla="*/ 144 h 21600"/>
                    <a:gd name="T6" fmla="*/ 0 60000 65536"/>
                    <a:gd name="T7" fmla="*/ 0 60000 65536"/>
                    <a:gd name="T8" fmla="*/ 0 60000 65536"/>
                    <a:gd name="T9" fmla="*/ 0 w 33598"/>
                    <a:gd name="T10" fmla="*/ 0 h 21600"/>
                    <a:gd name="T11" fmla="*/ 33598 w 3359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598" h="21600" fill="none" extrusionOk="0">
                      <a:moveTo>
                        <a:pt x="-1" y="3638"/>
                      </a:moveTo>
                      <a:cubicBezTo>
                        <a:pt x="3551" y="1266"/>
                        <a:pt x="7726" y="-1"/>
                        <a:pt x="11998" y="0"/>
                      </a:cubicBezTo>
                      <a:cubicBezTo>
                        <a:pt x="23927" y="0"/>
                        <a:pt x="33598" y="9670"/>
                        <a:pt x="33598" y="21600"/>
                      </a:cubicBezTo>
                    </a:path>
                    <a:path w="33598" h="21600" stroke="0" extrusionOk="0">
                      <a:moveTo>
                        <a:pt x="-1" y="3638"/>
                      </a:moveTo>
                      <a:cubicBezTo>
                        <a:pt x="3551" y="1266"/>
                        <a:pt x="7726" y="-1"/>
                        <a:pt x="11998" y="0"/>
                      </a:cubicBezTo>
                      <a:cubicBezTo>
                        <a:pt x="23927" y="0"/>
                        <a:pt x="33598" y="9670"/>
                        <a:pt x="33598" y="21600"/>
                      </a:cubicBezTo>
                      <a:lnTo>
                        <a:pt x="1199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Arc 58"/>
                <p:cNvSpPr>
                  <a:spLocks/>
                </p:cNvSpPr>
                <p:nvPr/>
              </p:nvSpPr>
              <p:spPr bwMode="auto">
                <a:xfrm flipH="1">
                  <a:off x="4033" y="2432"/>
                  <a:ext cx="138" cy="113"/>
                </a:xfrm>
                <a:custGeom>
                  <a:avLst/>
                  <a:gdLst>
                    <a:gd name="T0" fmla="*/ 85 w 21600"/>
                    <a:gd name="T1" fmla="*/ 0 h 17014"/>
                    <a:gd name="T2" fmla="*/ 138 w 21600"/>
                    <a:gd name="T3" fmla="*/ 113 h 17014"/>
                    <a:gd name="T4" fmla="*/ 0 w 21600"/>
                    <a:gd name="T5" fmla="*/ 113 h 1701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7014"/>
                    <a:gd name="T11" fmla="*/ 21600 w 21600"/>
                    <a:gd name="T12" fmla="*/ 17014 h 1701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7014" fill="none" extrusionOk="0">
                      <a:moveTo>
                        <a:pt x="13307" y="-1"/>
                      </a:moveTo>
                      <a:cubicBezTo>
                        <a:pt x="18541" y="4093"/>
                        <a:pt x="21600" y="10368"/>
                        <a:pt x="21600" y="17014"/>
                      </a:cubicBezTo>
                    </a:path>
                    <a:path w="21600" h="17014" stroke="0" extrusionOk="0">
                      <a:moveTo>
                        <a:pt x="13307" y="-1"/>
                      </a:moveTo>
                      <a:cubicBezTo>
                        <a:pt x="18541" y="4093"/>
                        <a:pt x="21600" y="10368"/>
                        <a:pt x="21600" y="17014"/>
                      </a:cubicBezTo>
                      <a:lnTo>
                        <a:pt x="0" y="17014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Arc 59"/>
                <p:cNvSpPr>
                  <a:spLocks/>
                </p:cNvSpPr>
                <p:nvPr/>
              </p:nvSpPr>
              <p:spPr bwMode="auto">
                <a:xfrm flipH="1" flipV="1">
                  <a:off x="4032" y="2539"/>
                  <a:ext cx="150" cy="144"/>
                </a:xfrm>
                <a:custGeom>
                  <a:avLst/>
                  <a:gdLst>
                    <a:gd name="T0" fmla="*/ 0 w 35244"/>
                    <a:gd name="T1" fmla="*/ 32 h 21600"/>
                    <a:gd name="T2" fmla="*/ 150 w 35244"/>
                    <a:gd name="T3" fmla="*/ 144 h 21600"/>
                    <a:gd name="T4" fmla="*/ 58 w 35244"/>
                    <a:gd name="T5" fmla="*/ 144 h 21600"/>
                    <a:gd name="T6" fmla="*/ 0 60000 65536"/>
                    <a:gd name="T7" fmla="*/ 0 60000 65536"/>
                    <a:gd name="T8" fmla="*/ 0 60000 65536"/>
                    <a:gd name="T9" fmla="*/ 0 w 35244"/>
                    <a:gd name="T10" fmla="*/ 0 h 21600"/>
                    <a:gd name="T11" fmla="*/ 35244 w 3524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5244" h="21600" fill="none" extrusionOk="0">
                      <a:moveTo>
                        <a:pt x="-1" y="4854"/>
                      </a:moveTo>
                      <a:cubicBezTo>
                        <a:pt x="3853" y="1714"/>
                        <a:pt x="8672" y="-1"/>
                        <a:pt x="13644" y="0"/>
                      </a:cubicBezTo>
                      <a:cubicBezTo>
                        <a:pt x="25573" y="0"/>
                        <a:pt x="35244" y="9670"/>
                        <a:pt x="35244" y="21600"/>
                      </a:cubicBezTo>
                    </a:path>
                    <a:path w="35244" h="21600" stroke="0" extrusionOk="0">
                      <a:moveTo>
                        <a:pt x="-1" y="4854"/>
                      </a:moveTo>
                      <a:cubicBezTo>
                        <a:pt x="3853" y="1714"/>
                        <a:pt x="8672" y="-1"/>
                        <a:pt x="13644" y="0"/>
                      </a:cubicBezTo>
                      <a:cubicBezTo>
                        <a:pt x="25573" y="0"/>
                        <a:pt x="35244" y="9670"/>
                        <a:pt x="35244" y="21600"/>
                      </a:cubicBezTo>
                      <a:lnTo>
                        <a:pt x="13644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60"/>
              <p:cNvGrpSpPr>
                <a:grpSpLocks/>
              </p:cNvGrpSpPr>
              <p:nvPr/>
            </p:nvGrpSpPr>
            <p:grpSpPr bwMode="auto">
              <a:xfrm>
                <a:off x="4086" y="2430"/>
                <a:ext cx="203" cy="251"/>
                <a:chOff x="3979" y="2432"/>
                <a:chExt cx="203" cy="251"/>
              </a:xfrm>
            </p:grpSpPr>
            <p:sp>
              <p:nvSpPr>
                <p:cNvPr id="18" name="Arc 61"/>
                <p:cNvSpPr>
                  <a:spLocks/>
                </p:cNvSpPr>
                <p:nvPr/>
              </p:nvSpPr>
              <p:spPr bwMode="auto">
                <a:xfrm>
                  <a:off x="3984" y="2438"/>
                  <a:ext cx="144" cy="107"/>
                </a:xfrm>
                <a:custGeom>
                  <a:avLst/>
                  <a:gdLst>
                    <a:gd name="T0" fmla="*/ 96 w 21600"/>
                    <a:gd name="T1" fmla="*/ 0 h 16059"/>
                    <a:gd name="T2" fmla="*/ 144 w 21600"/>
                    <a:gd name="T3" fmla="*/ 107 h 16059"/>
                    <a:gd name="T4" fmla="*/ 0 w 21600"/>
                    <a:gd name="T5" fmla="*/ 107 h 1605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6059"/>
                    <a:gd name="T11" fmla="*/ 21600 w 21600"/>
                    <a:gd name="T12" fmla="*/ 16059 h 160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6059" fill="none" extrusionOk="0">
                      <a:moveTo>
                        <a:pt x="14445" y="0"/>
                      </a:moveTo>
                      <a:cubicBezTo>
                        <a:pt x="18999" y="4096"/>
                        <a:pt x="21600" y="9933"/>
                        <a:pt x="21600" y="16059"/>
                      </a:cubicBezTo>
                    </a:path>
                    <a:path w="21600" h="16059" stroke="0" extrusionOk="0">
                      <a:moveTo>
                        <a:pt x="14445" y="0"/>
                      </a:moveTo>
                      <a:cubicBezTo>
                        <a:pt x="18999" y="4096"/>
                        <a:pt x="21600" y="9933"/>
                        <a:pt x="21600" y="16059"/>
                      </a:cubicBezTo>
                      <a:lnTo>
                        <a:pt x="0" y="1605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Arc 62"/>
                <p:cNvSpPr>
                  <a:spLocks/>
                </p:cNvSpPr>
                <p:nvPr/>
              </p:nvSpPr>
              <p:spPr bwMode="auto">
                <a:xfrm flipV="1">
                  <a:off x="3979" y="2538"/>
                  <a:ext cx="150" cy="144"/>
                </a:xfrm>
                <a:custGeom>
                  <a:avLst/>
                  <a:gdLst>
                    <a:gd name="T0" fmla="*/ 0 w 33598"/>
                    <a:gd name="T1" fmla="*/ 24 h 21600"/>
                    <a:gd name="T2" fmla="*/ 150 w 33598"/>
                    <a:gd name="T3" fmla="*/ 144 h 21600"/>
                    <a:gd name="T4" fmla="*/ 54 w 33598"/>
                    <a:gd name="T5" fmla="*/ 144 h 21600"/>
                    <a:gd name="T6" fmla="*/ 0 60000 65536"/>
                    <a:gd name="T7" fmla="*/ 0 60000 65536"/>
                    <a:gd name="T8" fmla="*/ 0 60000 65536"/>
                    <a:gd name="T9" fmla="*/ 0 w 33598"/>
                    <a:gd name="T10" fmla="*/ 0 h 21600"/>
                    <a:gd name="T11" fmla="*/ 33598 w 3359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598" h="21600" fill="none" extrusionOk="0">
                      <a:moveTo>
                        <a:pt x="-1" y="3638"/>
                      </a:moveTo>
                      <a:cubicBezTo>
                        <a:pt x="3551" y="1266"/>
                        <a:pt x="7726" y="-1"/>
                        <a:pt x="11998" y="0"/>
                      </a:cubicBezTo>
                      <a:cubicBezTo>
                        <a:pt x="23927" y="0"/>
                        <a:pt x="33598" y="9670"/>
                        <a:pt x="33598" y="21600"/>
                      </a:cubicBezTo>
                    </a:path>
                    <a:path w="33598" h="21600" stroke="0" extrusionOk="0">
                      <a:moveTo>
                        <a:pt x="-1" y="3638"/>
                      </a:moveTo>
                      <a:cubicBezTo>
                        <a:pt x="3551" y="1266"/>
                        <a:pt x="7726" y="-1"/>
                        <a:pt x="11998" y="0"/>
                      </a:cubicBezTo>
                      <a:cubicBezTo>
                        <a:pt x="23927" y="0"/>
                        <a:pt x="33598" y="9670"/>
                        <a:pt x="33598" y="21600"/>
                      </a:cubicBezTo>
                      <a:lnTo>
                        <a:pt x="1199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Arc 63"/>
                <p:cNvSpPr>
                  <a:spLocks/>
                </p:cNvSpPr>
                <p:nvPr/>
              </p:nvSpPr>
              <p:spPr bwMode="auto">
                <a:xfrm flipH="1">
                  <a:off x="4033" y="2432"/>
                  <a:ext cx="138" cy="113"/>
                </a:xfrm>
                <a:custGeom>
                  <a:avLst/>
                  <a:gdLst>
                    <a:gd name="T0" fmla="*/ 85 w 21600"/>
                    <a:gd name="T1" fmla="*/ 0 h 17014"/>
                    <a:gd name="T2" fmla="*/ 138 w 21600"/>
                    <a:gd name="T3" fmla="*/ 113 h 17014"/>
                    <a:gd name="T4" fmla="*/ 0 w 21600"/>
                    <a:gd name="T5" fmla="*/ 113 h 1701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7014"/>
                    <a:gd name="T11" fmla="*/ 21600 w 21600"/>
                    <a:gd name="T12" fmla="*/ 17014 h 1701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7014" fill="none" extrusionOk="0">
                      <a:moveTo>
                        <a:pt x="13307" y="-1"/>
                      </a:moveTo>
                      <a:cubicBezTo>
                        <a:pt x="18541" y="4093"/>
                        <a:pt x="21600" y="10368"/>
                        <a:pt x="21600" y="17014"/>
                      </a:cubicBezTo>
                    </a:path>
                    <a:path w="21600" h="17014" stroke="0" extrusionOk="0">
                      <a:moveTo>
                        <a:pt x="13307" y="-1"/>
                      </a:moveTo>
                      <a:cubicBezTo>
                        <a:pt x="18541" y="4093"/>
                        <a:pt x="21600" y="10368"/>
                        <a:pt x="21600" y="17014"/>
                      </a:cubicBezTo>
                      <a:lnTo>
                        <a:pt x="0" y="17014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Arc 64"/>
                <p:cNvSpPr>
                  <a:spLocks/>
                </p:cNvSpPr>
                <p:nvPr/>
              </p:nvSpPr>
              <p:spPr bwMode="auto">
                <a:xfrm flipH="1" flipV="1">
                  <a:off x="4032" y="2539"/>
                  <a:ext cx="150" cy="144"/>
                </a:xfrm>
                <a:custGeom>
                  <a:avLst/>
                  <a:gdLst>
                    <a:gd name="T0" fmla="*/ 0 w 35244"/>
                    <a:gd name="T1" fmla="*/ 32 h 21600"/>
                    <a:gd name="T2" fmla="*/ 150 w 35244"/>
                    <a:gd name="T3" fmla="*/ 144 h 21600"/>
                    <a:gd name="T4" fmla="*/ 58 w 35244"/>
                    <a:gd name="T5" fmla="*/ 144 h 21600"/>
                    <a:gd name="T6" fmla="*/ 0 60000 65536"/>
                    <a:gd name="T7" fmla="*/ 0 60000 65536"/>
                    <a:gd name="T8" fmla="*/ 0 60000 65536"/>
                    <a:gd name="T9" fmla="*/ 0 w 35244"/>
                    <a:gd name="T10" fmla="*/ 0 h 21600"/>
                    <a:gd name="T11" fmla="*/ 35244 w 3524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5244" h="21600" fill="none" extrusionOk="0">
                      <a:moveTo>
                        <a:pt x="-1" y="4854"/>
                      </a:moveTo>
                      <a:cubicBezTo>
                        <a:pt x="3853" y="1714"/>
                        <a:pt x="8672" y="-1"/>
                        <a:pt x="13644" y="0"/>
                      </a:cubicBezTo>
                      <a:cubicBezTo>
                        <a:pt x="25573" y="0"/>
                        <a:pt x="35244" y="9670"/>
                        <a:pt x="35244" y="21600"/>
                      </a:cubicBezTo>
                    </a:path>
                    <a:path w="35244" h="21600" stroke="0" extrusionOk="0">
                      <a:moveTo>
                        <a:pt x="-1" y="4854"/>
                      </a:moveTo>
                      <a:cubicBezTo>
                        <a:pt x="3853" y="1714"/>
                        <a:pt x="8672" y="-1"/>
                        <a:pt x="13644" y="0"/>
                      </a:cubicBezTo>
                      <a:cubicBezTo>
                        <a:pt x="25573" y="0"/>
                        <a:pt x="35244" y="9670"/>
                        <a:pt x="35244" y="21600"/>
                      </a:cubicBezTo>
                      <a:lnTo>
                        <a:pt x="13644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65"/>
              <p:cNvGrpSpPr>
                <a:grpSpLocks/>
              </p:cNvGrpSpPr>
              <p:nvPr/>
            </p:nvGrpSpPr>
            <p:grpSpPr bwMode="auto">
              <a:xfrm>
                <a:off x="4183" y="2432"/>
                <a:ext cx="203" cy="251"/>
                <a:chOff x="3979" y="2432"/>
                <a:chExt cx="203" cy="251"/>
              </a:xfrm>
            </p:grpSpPr>
            <p:sp>
              <p:nvSpPr>
                <p:cNvPr id="14" name="Arc 66"/>
                <p:cNvSpPr>
                  <a:spLocks/>
                </p:cNvSpPr>
                <p:nvPr/>
              </p:nvSpPr>
              <p:spPr bwMode="auto">
                <a:xfrm>
                  <a:off x="3984" y="2438"/>
                  <a:ext cx="144" cy="107"/>
                </a:xfrm>
                <a:custGeom>
                  <a:avLst/>
                  <a:gdLst>
                    <a:gd name="T0" fmla="*/ 96 w 21600"/>
                    <a:gd name="T1" fmla="*/ 0 h 16059"/>
                    <a:gd name="T2" fmla="*/ 144 w 21600"/>
                    <a:gd name="T3" fmla="*/ 107 h 16059"/>
                    <a:gd name="T4" fmla="*/ 0 w 21600"/>
                    <a:gd name="T5" fmla="*/ 107 h 1605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6059"/>
                    <a:gd name="T11" fmla="*/ 21600 w 21600"/>
                    <a:gd name="T12" fmla="*/ 16059 h 160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6059" fill="none" extrusionOk="0">
                      <a:moveTo>
                        <a:pt x="14445" y="0"/>
                      </a:moveTo>
                      <a:cubicBezTo>
                        <a:pt x="18999" y="4096"/>
                        <a:pt x="21600" y="9933"/>
                        <a:pt x="21600" y="16059"/>
                      </a:cubicBezTo>
                    </a:path>
                    <a:path w="21600" h="16059" stroke="0" extrusionOk="0">
                      <a:moveTo>
                        <a:pt x="14445" y="0"/>
                      </a:moveTo>
                      <a:cubicBezTo>
                        <a:pt x="18999" y="4096"/>
                        <a:pt x="21600" y="9933"/>
                        <a:pt x="21600" y="16059"/>
                      </a:cubicBezTo>
                      <a:lnTo>
                        <a:pt x="0" y="1605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Arc 67"/>
                <p:cNvSpPr>
                  <a:spLocks/>
                </p:cNvSpPr>
                <p:nvPr/>
              </p:nvSpPr>
              <p:spPr bwMode="auto">
                <a:xfrm flipV="1">
                  <a:off x="3979" y="2538"/>
                  <a:ext cx="150" cy="144"/>
                </a:xfrm>
                <a:custGeom>
                  <a:avLst/>
                  <a:gdLst>
                    <a:gd name="T0" fmla="*/ 0 w 33598"/>
                    <a:gd name="T1" fmla="*/ 24 h 21600"/>
                    <a:gd name="T2" fmla="*/ 150 w 33598"/>
                    <a:gd name="T3" fmla="*/ 144 h 21600"/>
                    <a:gd name="T4" fmla="*/ 54 w 33598"/>
                    <a:gd name="T5" fmla="*/ 144 h 21600"/>
                    <a:gd name="T6" fmla="*/ 0 60000 65536"/>
                    <a:gd name="T7" fmla="*/ 0 60000 65536"/>
                    <a:gd name="T8" fmla="*/ 0 60000 65536"/>
                    <a:gd name="T9" fmla="*/ 0 w 33598"/>
                    <a:gd name="T10" fmla="*/ 0 h 21600"/>
                    <a:gd name="T11" fmla="*/ 33598 w 3359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598" h="21600" fill="none" extrusionOk="0">
                      <a:moveTo>
                        <a:pt x="-1" y="3638"/>
                      </a:moveTo>
                      <a:cubicBezTo>
                        <a:pt x="3551" y="1266"/>
                        <a:pt x="7726" y="-1"/>
                        <a:pt x="11998" y="0"/>
                      </a:cubicBezTo>
                      <a:cubicBezTo>
                        <a:pt x="23927" y="0"/>
                        <a:pt x="33598" y="9670"/>
                        <a:pt x="33598" y="21600"/>
                      </a:cubicBezTo>
                    </a:path>
                    <a:path w="33598" h="21600" stroke="0" extrusionOk="0">
                      <a:moveTo>
                        <a:pt x="-1" y="3638"/>
                      </a:moveTo>
                      <a:cubicBezTo>
                        <a:pt x="3551" y="1266"/>
                        <a:pt x="7726" y="-1"/>
                        <a:pt x="11998" y="0"/>
                      </a:cubicBezTo>
                      <a:cubicBezTo>
                        <a:pt x="23927" y="0"/>
                        <a:pt x="33598" y="9670"/>
                        <a:pt x="33598" y="21600"/>
                      </a:cubicBezTo>
                      <a:lnTo>
                        <a:pt x="1199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Arc 68"/>
                <p:cNvSpPr>
                  <a:spLocks/>
                </p:cNvSpPr>
                <p:nvPr/>
              </p:nvSpPr>
              <p:spPr bwMode="auto">
                <a:xfrm flipH="1">
                  <a:off x="4033" y="2432"/>
                  <a:ext cx="138" cy="113"/>
                </a:xfrm>
                <a:custGeom>
                  <a:avLst/>
                  <a:gdLst>
                    <a:gd name="T0" fmla="*/ 85 w 21600"/>
                    <a:gd name="T1" fmla="*/ 0 h 17014"/>
                    <a:gd name="T2" fmla="*/ 138 w 21600"/>
                    <a:gd name="T3" fmla="*/ 113 h 17014"/>
                    <a:gd name="T4" fmla="*/ 0 w 21600"/>
                    <a:gd name="T5" fmla="*/ 113 h 1701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7014"/>
                    <a:gd name="T11" fmla="*/ 21600 w 21600"/>
                    <a:gd name="T12" fmla="*/ 17014 h 1701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7014" fill="none" extrusionOk="0">
                      <a:moveTo>
                        <a:pt x="13307" y="-1"/>
                      </a:moveTo>
                      <a:cubicBezTo>
                        <a:pt x="18541" y="4093"/>
                        <a:pt x="21600" y="10368"/>
                        <a:pt x="21600" y="17014"/>
                      </a:cubicBezTo>
                    </a:path>
                    <a:path w="21600" h="17014" stroke="0" extrusionOk="0">
                      <a:moveTo>
                        <a:pt x="13307" y="-1"/>
                      </a:moveTo>
                      <a:cubicBezTo>
                        <a:pt x="18541" y="4093"/>
                        <a:pt x="21600" y="10368"/>
                        <a:pt x="21600" y="17014"/>
                      </a:cubicBezTo>
                      <a:lnTo>
                        <a:pt x="0" y="17014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Arc 69"/>
                <p:cNvSpPr>
                  <a:spLocks/>
                </p:cNvSpPr>
                <p:nvPr/>
              </p:nvSpPr>
              <p:spPr bwMode="auto">
                <a:xfrm flipH="1" flipV="1">
                  <a:off x="4032" y="2539"/>
                  <a:ext cx="150" cy="144"/>
                </a:xfrm>
                <a:custGeom>
                  <a:avLst/>
                  <a:gdLst>
                    <a:gd name="T0" fmla="*/ 0 w 35244"/>
                    <a:gd name="T1" fmla="*/ 32 h 21600"/>
                    <a:gd name="T2" fmla="*/ 150 w 35244"/>
                    <a:gd name="T3" fmla="*/ 144 h 21600"/>
                    <a:gd name="T4" fmla="*/ 58 w 35244"/>
                    <a:gd name="T5" fmla="*/ 144 h 21600"/>
                    <a:gd name="T6" fmla="*/ 0 60000 65536"/>
                    <a:gd name="T7" fmla="*/ 0 60000 65536"/>
                    <a:gd name="T8" fmla="*/ 0 60000 65536"/>
                    <a:gd name="T9" fmla="*/ 0 w 35244"/>
                    <a:gd name="T10" fmla="*/ 0 h 21600"/>
                    <a:gd name="T11" fmla="*/ 35244 w 3524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5244" h="21600" fill="none" extrusionOk="0">
                      <a:moveTo>
                        <a:pt x="-1" y="4854"/>
                      </a:moveTo>
                      <a:cubicBezTo>
                        <a:pt x="3853" y="1714"/>
                        <a:pt x="8672" y="-1"/>
                        <a:pt x="13644" y="0"/>
                      </a:cubicBezTo>
                      <a:cubicBezTo>
                        <a:pt x="25573" y="0"/>
                        <a:pt x="35244" y="9670"/>
                        <a:pt x="35244" y="21600"/>
                      </a:cubicBezTo>
                    </a:path>
                    <a:path w="35244" h="21600" stroke="0" extrusionOk="0">
                      <a:moveTo>
                        <a:pt x="-1" y="4854"/>
                      </a:moveTo>
                      <a:cubicBezTo>
                        <a:pt x="3853" y="1714"/>
                        <a:pt x="8672" y="-1"/>
                        <a:pt x="13644" y="0"/>
                      </a:cubicBezTo>
                      <a:cubicBezTo>
                        <a:pt x="25573" y="0"/>
                        <a:pt x="35244" y="9670"/>
                        <a:pt x="35244" y="21600"/>
                      </a:cubicBezTo>
                      <a:lnTo>
                        <a:pt x="13644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70"/>
              <p:cNvGrpSpPr>
                <a:grpSpLocks/>
              </p:cNvGrpSpPr>
              <p:nvPr/>
            </p:nvGrpSpPr>
            <p:grpSpPr bwMode="auto">
              <a:xfrm>
                <a:off x="4290" y="2430"/>
                <a:ext cx="203" cy="251"/>
                <a:chOff x="3979" y="2432"/>
                <a:chExt cx="203" cy="251"/>
              </a:xfrm>
            </p:grpSpPr>
            <p:sp>
              <p:nvSpPr>
                <p:cNvPr id="10" name="Arc 71"/>
                <p:cNvSpPr>
                  <a:spLocks/>
                </p:cNvSpPr>
                <p:nvPr/>
              </p:nvSpPr>
              <p:spPr bwMode="auto">
                <a:xfrm>
                  <a:off x="3984" y="2438"/>
                  <a:ext cx="144" cy="107"/>
                </a:xfrm>
                <a:custGeom>
                  <a:avLst/>
                  <a:gdLst>
                    <a:gd name="T0" fmla="*/ 96 w 21600"/>
                    <a:gd name="T1" fmla="*/ 0 h 16059"/>
                    <a:gd name="T2" fmla="*/ 144 w 21600"/>
                    <a:gd name="T3" fmla="*/ 107 h 16059"/>
                    <a:gd name="T4" fmla="*/ 0 w 21600"/>
                    <a:gd name="T5" fmla="*/ 107 h 1605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6059"/>
                    <a:gd name="T11" fmla="*/ 21600 w 21600"/>
                    <a:gd name="T12" fmla="*/ 16059 h 160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6059" fill="none" extrusionOk="0">
                      <a:moveTo>
                        <a:pt x="14445" y="0"/>
                      </a:moveTo>
                      <a:cubicBezTo>
                        <a:pt x="18999" y="4096"/>
                        <a:pt x="21600" y="9933"/>
                        <a:pt x="21600" y="16059"/>
                      </a:cubicBezTo>
                    </a:path>
                    <a:path w="21600" h="16059" stroke="0" extrusionOk="0">
                      <a:moveTo>
                        <a:pt x="14445" y="0"/>
                      </a:moveTo>
                      <a:cubicBezTo>
                        <a:pt x="18999" y="4096"/>
                        <a:pt x="21600" y="9933"/>
                        <a:pt x="21600" y="16059"/>
                      </a:cubicBezTo>
                      <a:lnTo>
                        <a:pt x="0" y="1605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" name="Arc 72"/>
                <p:cNvSpPr>
                  <a:spLocks/>
                </p:cNvSpPr>
                <p:nvPr/>
              </p:nvSpPr>
              <p:spPr bwMode="auto">
                <a:xfrm flipV="1">
                  <a:off x="3979" y="2538"/>
                  <a:ext cx="150" cy="144"/>
                </a:xfrm>
                <a:custGeom>
                  <a:avLst/>
                  <a:gdLst>
                    <a:gd name="T0" fmla="*/ 0 w 33598"/>
                    <a:gd name="T1" fmla="*/ 24 h 21600"/>
                    <a:gd name="T2" fmla="*/ 150 w 33598"/>
                    <a:gd name="T3" fmla="*/ 144 h 21600"/>
                    <a:gd name="T4" fmla="*/ 54 w 33598"/>
                    <a:gd name="T5" fmla="*/ 144 h 21600"/>
                    <a:gd name="T6" fmla="*/ 0 60000 65536"/>
                    <a:gd name="T7" fmla="*/ 0 60000 65536"/>
                    <a:gd name="T8" fmla="*/ 0 60000 65536"/>
                    <a:gd name="T9" fmla="*/ 0 w 33598"/>
                    <a:gd name="T10" fmla="*/ 0 h 21600"/>
                    <a:gd name="T11" fmla="*/ 33598 w 3359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598" h="21600" fill="none" extrusionOk="0">
                      <a:moveTo>
                        <a:pt x="-1" y="3638"/>
                      </a:moveTo>
                      <a:cubicBezTo>
                        <a:pt x="3551" y="1266"/>
                        <a:pt x="7726" y="-1"/>
                        <a:pt x="11998" y="0"/>
                      </a:cubicBezTo>
                      <a:cubicBezTo>
                        <a:pt x="23927" y="0"/>
                        <a:pt x="33598" y="9670"/>
                        <a:pt x="33598" y="21600"/>
                      </a:cubicBezTo>
                    </a:path>
                    <a:path w="33598" h="21600" stroke="0" extrusionOk="0">
                      <a:moveTo>
                        <a:pt x="-1" y="3638"/>
                      </a:moveTo>
                      <a:cubicBezTo>
                        <a:pt x="3551" y="1266"/>
                        <a:pt x="7726" y="-1"/>
                        <a:pt x="11998" y="0"/>
                      </a:cubicBezTo>
                      <a:cubicBezTo>
                        <a:pt x="23927" y="0"/>
                        <a:pt x="33598" y="9670"/>
                        <a:pt x="33598" y="21600"/>
                      </a:cubicBezTo>
                      <a:lnTo>
                        <a:pt x="1199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Arc 73"/>
                <p:cNvSpPr>
                  <a:spLocks/>
                </p:cNvSpPr>
                <p:nvPr/>
              </p:nvSpPr>
              <p:spPr bwMode="auto">
                <a:xfrm flipH="1">
                  <a:off x="4033" y="2432"/>
                  <a:ext cx="138" cy="113"/>
                </a:xfrm>
                <a:custGeom>
                  <a:avLst/>
                  <a:gdLst>
                    <a:gd name="T0" fmla="*/ 85 w 21600"/>
                    <a:gd name="T1" fmla="*/ 0 h 17014"/>
                    <a:gd name="T2" fmla="*/ 138 w 21600"/>
                    <a:gd name="T3" fmla="*/ 113 h 17014"/>
                    <a:gd name="T4" fmla="*/ 0 w 21600"/>
                    <a:gd name="T5" fmla="*/ 113 h 1701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7014"/>
                    <a:gd name="T11" fmla="*/ 21600 w 21600"/>
                    <a:gd name="T12" fmla="*/ 17014 h 1701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7014" fill="none" extrusionOk="0">
                      <a:moveTo>
                        <a:pt x="13307" y="-1"/>
                      </a:moveTo>
                      <a:cubicBezTo>
                        <a:pt x="18541" y="4093"/>
                        <a:pt x="21600" y="10368"/>
                        <a:pt x="21600" y="17014"/>
                      </a:cubicBezTo>
                    </a:path>
                    <a:path w="21600" h="17014" stroke="0" extrusionOk="0">
                      <a:moveTo>
                        <a:pt x="13307" y="-1"/>
                      </a:moveTo>
                      <a:cubicBezTo>
                        <a:pt x="18541" y="4093"/>
                        <a:pt x="21600" y="10368"/>
                        <a:pt x="21600" y="17014"/>
                      </a:cubicBezTo>
                      <a:lnTo>
                        <a:pt x="0" y="17014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Arc 74"/>
                <p:cNvSpPr>
                  <a:spLocks/>
                </p:cNvSpPr>
                <p:nvPr/>
              </p:nvSpPr>
              <p:spPr bwMode="auto">
                <a:xfrm flipH="1" flipV="1">
                  <a:off x="4032" y="2539"/>
                  <a:ext cx="150" cy="144"/>
                </a:xfrm>
                <a:custGeom>
                  <a:avLst/>
                  <a:gdLst>
                    <a:gd name="T0" fmla="*/ 0 w 35244"/>
                    <a:gd name="T1" fmla="*/ 32 h 21600"/>
                    <a:gd name="T2" fmla="*/ 150 w 35244"/>
                    <a:gd name="T3" fmla="*/ 144 h 21600"/>
                    <a:gd name="T4" fmla="*/ 58 w 35244"/>
                    <a:gd name="T5" fmla="*/ 144 h 21600"/>
                    <a:gd name="T6" fmla="*/ 0 60000 65536"/>
                    <a:gd name="T7" fmla="*/ 0 60000 65536"/>
                    <a:gd name="T8" fmla="*/ 0 60000 65536"/>
                    <a:gd name="T9" fmla="*/ 0 w 35244"/>
                    <a:gd name="T10" fmla="*/ 0 h 21600"/>
                    <a:gd name="T11" fmla="*/ 35244 w 3524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5244" h="21600" fill="none" extrusionOk="0">
                      <a:moveTo>
                        <a:pt x="-1" y="4854"/>
                      </a:moveTo>
                      <a:cubicBezTo>
                        <a:pt x="3853" y="1714"/>
                        <a:pt x="8672" y="-1"/>
                        <a:pt x="13644" y="0"/>
                      </a:cubicBezTo>
                      <a:cubicBezTo>
                        <a:pt x="25573" y="0"/>
                        <a:pt x="35244" y="9670"/>
                        <a:pt x="35244" y="21600"/>
                      </a:cubicBezTo>
                    </a:path>
                    <a:path w="35244" h="21600" stroke="0" extrusionOk="0">
                      <a:moveTo>
                        <a:pt x="-1" y="4854"/>
                      </a:moveTo>
                      <a:cubicBezTo>
                        <a:pt x="3853" y="1714"/>
                        <a:pt x="8672" y="-1"/>
                        <a:pt x="13644" y="0"/>
                      </a:cubicBezTo>
                      <a:cubicBezTo>
                        <a:pt x="25573" y="0"/>
                        <a:pt x="35244" y="9670"/>
                        <a:pt x="35244" y="21600"/>
                      </a:cubicBezTo>
                      <a:lnTo>
                        <a:pt x="13644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" name="Arc 75"/>
              <p:cNvSpPr>
                <a:spLocks/>
              </p:cNvSpPr>
              <p:nvPr/>
            </p:nvSpPr>
            <p:spPr bwMode="auto">
              <a:xfrm flipH="1" flipV="1">
                <a:off x="3963" y="2584"/>
                <a:ext cx="48" cy="68"/>
              </a:xfrm>
              <a:custGeom>
                <a:avLst/>
                <a:gdLst>
                  <a:gd name="T0" fmla="*/ 34 w 21600"/>
                  <a:gd name="T1" fmla="*/ 0 h 15274"/>
                  <a:gd name="T2" fmla="*/ 48 w 21600"/>
                  <a:gd name="T3" fmla="*/ 68 h 15274"/>
                  <a:gd name="T4" fmla="*/ 0 w 21600"/>
                  <a:gd name="T5" fmla="*/ 68 h 152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5274"/>
                  <a:gd name="T11" fmla="*/ 21600 w 21600"/>
                  <a:gd name="T12" fmla="*/ 15274 h 152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5274" fill="none" extrusionOk="0">
                    <a:moveTo>
                      <a:pt x="15273" y="0"/>
                    </a:moveTo>
                    <a:cubicBezTo>
                      <a:pt x="19324" y="4051"/>
                      <a:pt x="21600" y="9545"/>
                      <a:pt x="21600" y="15274"/>
                    </a:cubicBezTo>
                  </a:path>
                  <a:path w="21600" h="15274" stroke="0" extrusionOk="0">
                    <a:moveTo>
                      <a:pt x="15273" y="0"/>
                    </a:moveTo>
                    <a:cubicBezTo>
                      <a:pt x="19324" y="4051"/>
                      <a:pt x="21600" y="9545"/>
                      <a:pt x="21600" y="15274"/>
                    </a:cubicBezTo>
                    <a:lnTo>
                      <a:pt x="0" y="1527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32"/>
            <p:cNvGrpSpPr>
              <a:grpSpLocks/>
            </p:cNvGrpSpPr>
            <p:nvPr/>
          </p:nvGrpSpPr>
          <p:grpSpPr bwMode="auto">
            <a:xfrm>
              <a:off x="1893888" y="3578886"/>
              <a:ext cx="381000" cy="850602"/>
              <a:chOff x="3624" y="522"/>
              <a:chExt cx="240" cy="486"/>
            </a:xfrm>
          </p:grpSpPr>
          <p:grpSp>
            <p:nvGrpSpPr>
              <p:cNvPr id="27" name="Group 33"/>
              <p:cNvGrpSpPr>
                <a:grpSpLocks/>
              </p:cNvGrpSpPr>
              <p:nvPr/>
            </p:nvGrpSpPr>
            <p:grpSpPr bwMode="auto">
              <a:xfrm>
                <a:off x="3624" y="712"/>
                <a:ext cx="240" cy="96"/>
                <a:chOff x="3648" y="2400"/>
                <a:chExt cx="240" cy="96"/>
              </a:xfrm>
            </p:grpSpPr>
            <p:sp>
              <p:nvSpPr>
                <p:cNvPr id="30" name="Line 34"/>
                <p:cNvSpPr>
                  <a:spLocks noChangeShapeType="1"/>
                </p:cNvSpPr>
                <p:nvPr/>
              </p:nvSpPr>
              <p:spPr bwMode="auto">
                <a:xfrm>
                  <a:off x="3648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35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" name="Line 36"/>
              <p:cNvSpPr>
                <a:spLocks noChangeShapeType="1"/>
              </p:cNvSpPr>
              <p:nvPr/>
            </p:nvSpPr>
            <p:spPr bwMode="auto">
              <a:xfrm>
                <a:off x="3744" y="8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H="1" flipV="1">
                <a:off x="3744" y="52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1208088" y="3578886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121255" y="4429488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154"/>
            <p:cNvSpPr>
              <a:spLocks noChangeArrowheads="1"/>
            </p:cNvSpPr>
            <p:nvPr/>
          </p:nvSpPr>
          <p:spPr bwMode="auto">
            <a:xfrm>
              <a:off x="2046288" y="3546987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54"/>
            <p:cNvSpPr>
              <a:spLocks noChangeArrowheads="1"/>
            </p:cNvSpPr>
            <p:nvPr/>
          </p:nvSpPr>
          <p:spPr bwMode="auto">
            <a:xfrm>
              <a:off x="2046288" y="439582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05060" y="4691724"/>
              <a:ext cx="231298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L=1uH </a:t>
              </a:r>
            </a:p>
            <a:p>
              <a:r>
                <a:rPr lang="en-US" sz="1000" dirty="0" smtClean="0"/>
                <a:t>30mm (width) </a:t>
              </a:r>
            </a:p>
            <a:p>
              <a:r>
                <a:rPr lang="en-US" sz="1000" dirty="0" smtClean="0"/>
                <a:t>17 turns  (40mm height)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08212" y="3873500"/>
              <a:ext cx="8651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C=330pF </a:t>
              </a:r>
            </a:p>
          </p:txBody>
        </p:sp>
        <p:grpSp>
          <p:nvGrpSpPr>
            <p:cNvPr id="41" name="Group 32"/>
            <p:cNvGrpSpPr>
              <a:grpSpLocks/>
            </p:cNvGrpSpPr>
            <p:nvPr/>
          </p:nvGrpSpPr>
          <p:grpSpPr bwMode="auto">
            <a:xfrm rot="5400000">
              <a:off x="2641286" y="3316304"/>
              <a:ext cx="388937" cy="533399"/>
              <a:chOff x="3624" y="522"/>
              <a:chExt cx="240" cy="486"/>
            </a:xfrm>
          </p:grpSpPr>
          <p:grpSp>
            <p:nvGrpSpPr>
              <p:cNvPr id="42" name="Group 33"/>
              <p:cNvGrpSpPr>
                <a:grpSpLocks/>
              </p:cNvGrpSpPr>
              <p:nvPr/>
            </p:nvGrpSpPr>
            <p:grpSpPr bwMode="auto">
              <a:xfrm>
                <a:off x="3624" y="712"/>
                <a:ext cx="240" cy="96"/>
                <a:chOff x="3648" y="2400"/>
                <a:chExt cx="240" cy="96"/>
              </a:xfrm>
            </p:grpSpPr>
            <p:sp>
              <p:nvSpPr>
                <p:cNvPr id="45" name="Line 34"/>
                <p:cNvSpPr>
                  <a:spLocks noChangeShapeType="1"/>
                </p:cNvSpPr>
                <p:nvPr/>
              </p:nvSpPr>
              <p:spPr bwMode="auto">
                <a:xfrm>
                  <a:off x="3648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35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" name="Line 36"/>
              <p:cNvSpPr>
                <a:spLocks noChangeShapeType="1"/>
              </p:cNvSpPr>
              <p:nvPr/>
            </p:nvSpPr>
            <p:spPr bwMode="auto">
              <a:xfrm>
                <a:off x="3744" y="8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37"/>
              <p:cNvSpPr>
                <a:spLocks noChangeShapeType="1"/>
              </p:cNvSpPr>
              <p:nvPr/>
            </p:nvSpPr>
            <p:spPr bwMode="auto">
              <a:xfrm flipH="1" flipV="1">
                <a:off x="3744" y="52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>
              <a:off x="2198688" y="3578886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515890" y="3136900"/>
              <a:ext cx="865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C=0.1uF</a:t>
              </a:r>
              <a:r>
                <a:rPr lang="en-US" sz="1200" dirty="0" smtClean="0"/>
                <a:t> </a:t>
              </a:r>
            </a:p>
            <a:p>
              <a:endParaRPr lang="en-US" sz="1200" dirty="0" smtClean="0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3924003" y="2819400"/>
              <a:ext cx="904875" cy="1041376"/>
              <a:chOff x="5267324" y="3683026"/>
              <a:chExt cx="904875" cy="1041376"/>
            </a:xfrm>
          </p:grpSpPr>
          <p:sp>
            <p:nvSpPr>
              <p:cNvPr id="53" name="Isosceles Triangle 52"/>
              <p:cNvSpPr/>
              <p:nvPr/>
            </p:nvSpPr>
            <p:spPr>
              <a:xfrm rot="5400000">
                <a:off x="5199074" y="3751276"/>
                <a:ext cx="1041376" cy="904875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flipH="1">
                <a:off x="5334000" y="3971926"/>
                <a:ext cx="1777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62"/>
              <p:cNvGrpSpPr/>
              <p:nvPr/>
            </p:nvGrpSpPr>
            <p:grpSpPr>
              <a:xfrm>
                <a:off x="5334000" y="4343400"/>
                <a:ext cx="177786" cy="152400"/>
                <a:chOff x="6400800" y="4569933"/>
                <a:chExt cx="177786" cy="1524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flipH="1">
                  <a:off x="6400800" y="4648200"/>
                  <a:ext cx="17778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6493522" y="4569933"/>
                  <a:ext cx="40" cy="152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" name="Group 44"/>
            <p:cNvGrpSpPr>
              <a:grpSpLocks/>
            </p:cNvGrpSpPr>
            <p:nvPr/>
          </p:nvGrpSpPr>
          <p:grpSpPr bwMode="auto">
            <a:xfrm rot="5400000">
              <a:off x="4314105" y="2236893"/>
              <a:ext cx="182880" cy="372534"/>
              <a:chOff x="4032" y="864"/>
              <a:chExt cx="240" cy="864"/>
            </a:xfrm>
          </p:grpSpPr>
          <p:sp>
            <p:nvSpPr>
              <p:cNvPr id="65" name="Line 45"/>
              <p:cNvSpPr>
                <a:spLocks noChangeShapeType="1"/>
              </p:cNvSpPr>
              <p:nvPr/>
            </p:nvSpPr>
            <p:spPr bwMode="auto">
              <a:xfrm>
                <a:off x="4032" y="1056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46"/>
              <p:cNvSpPr>
                <a:spLocks noChangeShapeType="1"/>
              </p:cNvSpPr>
              <p:nvPr/>
            </p:nvSpPr>
            <p:spPr bwMode="auto">
              <a:xfrm flipH="1">
                <a:off x="4032" y="1152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47"/>
              <p:cNvSpPr>
                <a:spLocks noChangeShapeType="1"/>
              </p:cNvSpPr>
              <p:nvPr/>
            </p:nvSpPr>
            <p:spPr bwMode="auto">
              <a:xfrm>
                <a:off x="4032" y="1248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48"/>
              <p:cNvSpPr>
                <a:spLocks noChangeShapeType="1"/>
              </p:cNvSpPr>
              <p:nvPr/>
            </p:nvSpPr>
            <p:spPr bwMode="auto">
              <a:xfrm flipH="1">
                <a:off x="4032" y="1344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49"/>
              <p:cNvSpPr>
                <a:spLocks noChangeShapeType="1"/>
              </p:cNvSpPr>
              <p:nvPr/>
            </p:nvSpPr>
            <p:spPr bwMode="auto">
              <a:xfrm>
                <a:off x="4032" y="1440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50"/>
              <p:cNvSpPr>
                <a:spLocks noChangeShapeType="1"/>
              </p:cNvSpPr>
              <p:nvPr/>
            </p:nvSpPr>
            <p:spPr bwMode="auto">
              <a:xfrm flipH="1">
                <a:off x="4176" y="1536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51"/>
              <p:cNvSpPr>
                <a:spLocks noChangeShapeType="1"/>
              </p:cNvSpPr>
              <p:nvPr/>
            </p:nvSpPr>
            <p:spPr bwMode="auto">
              <a:xfrm flipV="1">
                <a:off x="4032" y="96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52"/>
              <p:cNvSpPr>
                <a:spLocks noChangeShapeType="1"/>
              </p:cNvSpPr>
              <p:nvPr/>
            </p:nvSpPr>
            <p:spPr bwMode="auto">
              <a:xfrm flipV="1">
                <a:off x="4176" y="86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4176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" name="Group 44"/>
            <p:cNvGrpSpPr>
              <a:grpSpLocks/>
            </p:cNvGrpSpPr>
            <p:nvPr/>
          </p:nvGrpSpPr>
          <p:grpSpPr bwMode="auto">
            <a:xfrm rot="5400000">
              <a:off x="3247305" y="2236893"/>
              <a:ext cx="182880" cy="372534"/>
              <a:chOff x="4032" y="864"/>
              <a:chExt cx="240" cy="864"/>
            </a:xfrm>
          </p:grpSpPr>
          <p:sp>
            <p:nvSpPr>
              <p:cNvPr id="76" name="Line 45"/>
              <p:cNvSpPr>
                <a:spLocks noChangeShapeType="1"/>
              </p:cNvSpPr>
              <p:nvPr/>
            </p:nvSpPr>
            <p:spPr bwMode="auto">
              <a:xfrm>
                <a:off x="4032" y="1056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46"/>
              <p:cNvSpPr>
                <a:spLocks noChangeShapeType="1"/>
              </p:cNvSpPr>
              <p:nvPr/>
            </p:nvSpPr>
            <p:spPr bwMode="auto">
              <a:xfrm flipH="1">
                <a:off x="4032" y="1152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47"/>
              <p:cNvSpPr>
                <a:spLocks noChangeShapeType="1"/>
              </p:cNvSpPr>
              <p:nvPr/>
            </p:nvSpPr>
            <p:spPr bwMode="auto">
              <a:xfrm>
                <a:off x="4032" y="1248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48"/>
              <p:cNvSpPr>
                <a:spLocks noChangeShapeType="1"/>
              </p:cNvSpPr>
              <p:nvPr/>
            </p:nvSpPr>
            <p:spPr bwMode="auto">
              <a:xfrm flipH="1">
                <a:off x="4032" y="1344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49"/>
              <p:cNvSpPr>
                <a:spLocks noChangeShapeType="1"/>
              </p:cNvSpPr>
              <p:nvPr/>
            </p:nvSpPr>
            <p:spPr bwMode="auto">
              <a:xfrm>
                <a:off x="4032" y="1440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50"/>
              <p:cNvSpPr>
                <a:spLocks noChangeShapeType="1"/>
              </p:cNvSpPr>
              <p:nvPr/>
            </p:nvSpPr>
            <p:spPr bwMode="auto">
              <a:xfrm flipH="1">
                <a:off x="4176" y="1536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51"/>
              <p:cNvSpPr>
                <a:spLocks noChangeShapeType="1"/>
              </p:cNvSpPr>
              <p:nvPr/>
            </p:nvSpPr>
            <p:spPr bwMode="auto">
              <a:xfrm flipV="1">
                <a:off x="4032" y="96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52"/>
              <p:cNvSpPr>
                <a:spLocks noChangeShapeType="1"/>
              </p:cNvSpPr>
              <p:nvPr/>
            </p:nvSpPr>
            <p:spPr bwMode="auto">
              <a:xfrm flipV="1">
                <a:off x="4176" y="86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53"/>
              <p:cNvSpPr>
                <a:spLocks noChangeShapeType="1"/>
              </p:cNvSpPr>
              <p:nvPr/>
            </p:nvSpPr>
            <p:spPr bwMode="auto">
              <a:xfrm>
                <a:off x="4176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5" name="Straight Connector 84"/>
            <p:cNvCxnSpPr/>
            <p:nvPr/>
          </p:nvCxnSpPr>
          <p:spPr>
            <a:xfrm>
              <a:off x="3508078" y="2438400"/>
              <a:ext cx="7685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685878" y="2438400"/>
              <a:ext cx="0" cy="654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154"/>
            <p:cNvSpPr>
              <a:spLocks noChangeArrowheads="1"/>
            </p:cNvSpPr>
            <p:nvPr/>
          </p:nvSpPr>
          <p:spPr bwMode="auto">
            <a:xfrm>
              <a:off x="3654128" y="24003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3685878" y="3092450"/>
              <a:ext cx="2381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80"/>
            <p:cNvGrpSpPr>
              <a:grpSpLocks/>
            </p:cNvGrpSpPr>
            <p:nvPr/>
          </p:nvGrpSpPr>
          <p:grpSpPr bwMode="auto">
            <a:xfrm>
              <a:off x="2001838" y="4417086"/>
              <a:ext cx="609600" cy="381000"/>
              <a:chOff x="1056" y="2544"/>
              <a:chExt cx="335" cy="240"/>
            </a:xfrm>
          </p:grpSpPr>
          <p:sp>
            <p:nvSpPr>
              <p:cNvPr id="95" name="Line 81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82"/>
              <p:cNvSpPr>
                <a:spLocks noChangeShapeType="1"/>
              </p:cNvSpPr>
              <p:nvPr/>
            </p:nvSpPr>
            <p:spPr bwMode="auto">
              <a:xfrm flipV="1">
                <a:off x="1104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83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84"/>
              <p:cNvSpPr>
                <a:spLocks noChangeShapeType="1"/>
              </p:cNvSpPr>
              <p:nvPr/>
            </p:nvSpPr>
            <p:spPr bwMode="auto">
              <a:xfrm flipV="1">
                <a:off x="1104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Text Box 85"/>
              <p:cNvSpPr txBox="1">
                <a:spLocks noChangeArrowheads="1"/>
              </p:cNvSpPr>
              <p:nvPr/>
            </p:nvSpPr>
            <p:spPr bwMode="auto">
              <a:xfrm>
                <a:off x="1104" y="2544"/>
                <a:ext cx="28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/>
                  <a:t>GND</a:t>
                </a:r>
              </a:p>
            </p:txBody>
          </p:sp>
        </p:grpSp>
        <p:grpSp>
          <p:nvGrpSpPr>
            <p:cNvPr id="100" name="Group 80"/>
            <p:cNvGrpSpPr>
              <a:grpSpLocks/>
            </p:cNvGrpSpPr>
            <p:nvPr/>
          </p:nvGrpSpPr>
          <p:grpSpPr bwMode="auto">
            <a:xfrm>
              <a:off x="2238078" y="2438400"/>
              <a:ext cx="609600" cy="381000"/>
              <a:chOff x="1056" y="2544"/>
              <a:chExt cx="335" cy="240"/>
            </a:xfrm>
          </p:grpSpPr>
          <p:sp>
            <p:nvSpPr>
              <p:cNvPr id="101" name="Line 81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82"/>
              <p:cNvSpPr>
                <a:spLocks noChangeShapeType="1"/>
              </p:cNvSpPr>
              <p:nvPr/>
            </p:nvSpPr>
            <p:spPr bwMode="auto">
              <a:xfrm flipV="1">
                <a:off x="1104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83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84"/>
              <p:cNvSpPr>
                <a:spLocks noChangeShapeType="1"/>
              </p:cNvSpPr>
              <p:nvPr/>
            </p:nvSpPr>
            <p:spPr bwMode="auto">
              <a:xfrm flipV="1">
                <a:off x="1104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Text Box 85"/>
              <p:cNvSpPr txBox="1">
                <a:spLocks noChangeArrowheads="1"/>
              </p:cNvSpPr>
              <p:nvPr/>
            </p:nvSpPr>
            <p:spPr bwMode="auto">
              <a:xfrm>
                <a:off x="1104" y="2544"/>
                <a:ext cx="28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/>
                  <a:t>GND</a:t>
                </a:r>
              </a:p>
            </p:txBody>
          </p:sp>
        </p:grpSp>
        <p:grpSp>
          <p:nvGrpSpPr>
            <p:cNvPr id="106" name="Group 32"/>
            <p:cNvGrpSpPr>
              <a:grpSpLocks/>
            </p:cNvGrpSpPr>
            <p:nvPr/>
          </p:nvGrpSpPr>
          <p:grpSpPr bwMode="auto">
            <a:xfrm rot="5400000">
              <a:off x="2697660" y="2174082"/>
              <a:ext cx="388937" cy="533399"/>
              <a:chOff x="3624" y="522"/>
              <a:chExt cx="240" cy="486"/>
            </a:xfrm>
          </p:grpSpPr>
          <p:grpSp>
            <p:nvGrpSpPr>
              <p:cNvPr id="107" name="Group 33"/>
              <p:cNvGrpSpPr>
                <a:grpSpLocks/>
              </p:cNvGrpSpPr>
              <p:nvPr/>
            </p:nvGrpSpPr>
            <p:grpSpPr bwMode="auto">
              <a:xfrm>
                <a:off x="3624" y="712"/>
                <a:ext cx="240" cy="96"/>
                <a:chOff x="3648" y="2400"/>
                <a:chExt cx="240" cy="96"/>
              </a:xfrm>
            </p:grpSpPr>
            <p:sp>
              <p:nvSpPr>
                <p:cNvPr id="110" name="Line 34"/>
                <p:cNvSpPr>
                  <a:spLocks noChangeShapeType="1"/>
                </p:cNvSpPr>
                <p:nvPr/>
              </p:nvSpPr>
              <p:spPr bwMode="auto">
                <a:xfrm>
                  <a:off x="3648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Line 35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" name="Line 36"/>
              <p:cNvSpPr>
                <a:spLocks noChangeShapeType="1"/>
              </p:cNvSpPr>
              <p:nvPr/>
            </p:nvSpPr>
            <p:spPr bwMode="auto">
              <a:xfrm>
                <a:off x="3744" y="8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37"/>
              <p:cNvSpPr>
                <a:spLocks noChangeShapeType="1"/>
              </p:cNvSpPr>
              <p:nvPr/>
            </p:nvSpPr>
            <p:spPr bwMode="auto">
              <a:xfrm flipH="1" flipV="1">
                <a:off x="3744" y="52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2592090" y="1962150"/>
              <a:ext cx="8651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C=0.1uF </a:t>
              </a:r>
            </a:p>
            <a:p>
              <a:endParaRPr lang="en-US" sz="1200" dirty="0" smtClean="0"/>
            </a:p>
          </p:txBody>
        </p:sp>
        <p:cxnSp>
          <p:nvCxnSpPr>
            <p:cNvPr id="113" name="Straight Connector 112"/>
            <p:cNvCxnSpPr/>
            <p:nvPr/>
          </p:nvCxnSpPr>
          <p:spPr>
            <a:xfrm flipV="1">
              <a:off x="2325424" y="2438400"/>
              <a:ext cx="522254" cy="3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593928" y="2438400"/>
              <a:ext cx="463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4240211" y="2057400"/>
              <a:ext cx="636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10k 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152478" y="2057400"/>
              <a:ext cx="865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1k </a:t>
              </a:r>
            </a:p>
            <a:p>
              <a:endParaRPr lang="en-US" sz="1200" dirty="0" smtClean="0"/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H="1">
              <a:off x="5057478" y="2438400"/>
              <a:ext cx="3175" cy="8985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4828878" y="3341688"/>
              <a:ext cx="463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Oval 154"/>
            <p:cNvSpPr>
              <a:spLocks noChangeArrowheads="1"/>
            </p:cNvSpPr>
            <p:nvPr/>
          </p:nvSpPr>
          <p:spPr bwMode="auto">
            <a:xfrm>
              <a:off x="5019378" y="329565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3038178" y="3581400"/>
              <a:ext cx="882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44"/>
            <p:cNvGrpSpPr>
              <a:grpSpLocks/>
            </p:cNvGrpSpPr>
            <p:nvPr/>
          </p:nvGrpSpPr>
          <p:grpSpPr bwMode="auto">
            <a:xfrm>
              <a:off x="3276600" y="3105150"/>
              <a:ext cx="182880" cy="372534"/>
              <a:chOff x="4032" y="864"/>
              <a:chExt cx="240" cy="864"/>
            </a:xfrm>
          </p:grpSpPr>
          <p:sp>
            <p:nvSpPr>
              <p:cNvPr id="132" name="Line 45"/>
              <p:cNvSpPr>
                <a:spLocks noChangeShapeType="1"/>
              </p:cNvSpPr>
              <p:nvPr/>
            </p:nvSpPr>
            <p:spPr bwMode="auto">
              <a:xfrm>
                <a:off x="4032" y="1056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46"/>
              <p:cNvSpPr>
                <a:spLocks noChangeShapeType="1"/>
              </p:cNvSpPr>
              <p:nvPr/>
            </p:nvSpPr>
            <p:spPr bwMode="auto">
              <a:xfrm flipH="1">
                <a:off x="4032" y="1152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47"/>
              <p:cNvSpPr>
                <a:spLocks noChangeShapeType="1"/>
              </p:cNvSpPr>
              <p:nvPr/>
            </p:nvSpPr>
            <p:spPr bwMode="auto">
              <a:xfrm>
                <a:off x="4032" y="1248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48"/>
              <p:cNvSpPr>
                <a:spLocks noChangeShapeType="1"/>
              </p:cNvSpPr>
              <p:nvPr/>
            </p:nvSpPr>
            <p:spPr bwMode="auto">
              <a:xfrm flipH="1">
                <a:off x="4032" y="1344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49"/>
              <p:cNvSpPr>
                <a:spLocks noChangeShapeType="1"/>
              </p:cNvSpPr>
              <p:nvPr/>
            </p:nvSpPr>
            <p:spPr bwMode="auto">
              <a:xfrm>
                <a:off x="4032" y="1440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50"/>
              <p:cNvSpPr>
                <a:spLocks noChangeShapeType="1"/>
              </p:cNvSpPr>
              <p:nvPr/>
            </p:nvSpPr>
            <p:spPr bwMode="auto">
              <a:xfrm flipH="1">
                <a:off x="4176" y="1536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51"/>
              <p:cNvSpPr>
                <a:spLocks noChangeShapeType="1"/>
              </p:cNvSpPr>
              <p:nvPr/>
            </p:nvSpPr>
            <p:spPr bwMode="auto">
              <a:xfrm flipV="1">
                <a:off x="4032" y="96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52"/>
              <p:cNvSpPr>
                <a:spLocks noChangeShapeType="1"/>
              </p:cNvSpPr>
              <p:nvPr/>
            </p:nvSpPr>
            <p:spPr bwMode="auto">
              <a:xfrm flipV="1">
                <a:off x="4176" y="86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53"/>
              <p:cNvSpPr>
                <a:spLocks noChangeShapeType="1"/>
              </p:cNvSpPr>
              <p:nvPr/>
            </p:nvSpPr>
            <p:spPr bwMode="auto">
              <a:xfrm>
                <a:off x="4176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1" name="Group 44"/>
            <p:cNvGrpSpPr>
              <a:grpSpLocks/>
            </p:cNvGrpSpPr>
            <p:nvPr/>
          </p:nvGrpSpPr>
          <p:grpSpPr bwMode="auto">
            <a:xfrm>
              <a:off x="3276600" y="3742266"/>
              <a:ext cx="182880" cy="372534"/>
              <a:chOff x="4032" y="864"/>
              <a:chExt cx="240" cy="864"/>
            </a:xfrm>
          </p:grpSpPr>
          <p:sp>
            <p:nvSpPr>
              <p:cNvPr id="142" name="Line 45"/>
              <p:cNvSpPr>
                <a:spLocks noChangeShapeType="1"/>
              </p:cNvSpPr>
              <p:nvPr/>
            </p:nvSpPr>
            <p:spPr bwMode="auto">
              <a:xfrm>
                <a:off x="4032" y="1056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46"/>
              <p:cNvSpPr>
                <a:spLocks noChangeShapeType="1"/>
              </p:cNvSpPr>
              <p:nvPr/>
            </p:nvSpPr>
            <p:spPr bwMode="auto">
              <a:xfrm flipH="1">
                <a:off x="4032" y="1152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47"/>
              <p:cNvSpPr>
                <a:spLocks noChangeShapeType="1"/>
              </p:cNvSpPr>
              <p:nvPr/>
            </p:nvSpPr>
            <p:spPr bwMode="auto">
              <a:xfrm>
                <a:off x="4032" y="1248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48"/>
              <p:cNvSpPr>
                <a:spLocks noChangeShapeType="1"/>
              </p:cNvSpPr>
              <p:nvPr/>
            </p:nvSpPr>
            <p:spPr bwMode="auto">
              <a:xfrm flipH="1">
                <a:off x="4032" y="1344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49"/>
              <p:cNvSpPr>
                <a:spLocks noChangeShapeType="1"/>
              </p:cNvSpPr>
              <p:nvPr/>
            </p:nvSpPr>
            <p:spPr bwMode="auto">
              <a:xfrm>
                <a:off x="4032" y="1440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50"/>
              <p:cNvSpPr>
                <a:spLocks noChangeShapeType="1"/>
              </p:cNvSpPr>
              <p:nvPr/>
            </p:nvSpPr>
            <p:spPr bwMode="auto">
              <a:xfrm flipH="1">
                <a:off x="4176" y="1536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51"/>
              <p:cNvSpPr>
                <a:spLocks noChangeShapeType="1"/>
              </p:cNvSpPr>
              <p:nvPr/>
            </p:nvSpPr>
            <p:spPr bwMode="auto">
              <a:xfrm flipV="1">
                <a:off x="4032" y="96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52"/>
              <p:cNvSpPr>
                <a:spLocks noChangeShapeType="1"/>
              </p:cNvSpPr>
              <p:nvPr/>
            </p:nvSpPr>
            <p:spPr bwMode="auto">
              <a:xfrm flipV="1">
                <a:off x="4176" y="86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53"/>
              <p:cNvSpPr>
                <a:spLocks noChangeShapeType="1"/>
              </p:cNvSpPr>
              <p:nvPr/>
            </p:nvSpPr>
            <p:spPr bwMode="auto">
              <a:xfrm>
                <a:off x="4176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51" name="Straight Connector 150"/>
            <p:cNvCxnSpPr/>
            <p:nvPr/>
          </p:nvCxnSpPr>
          <p:spPr>
            <a:xfrm>
              <a:off x="3384550" y="3454400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4"/>
            <p:cNvSpPr>
              <a:spLocks noChangeArrowheads="1"/>
            </p:cNvSpPr>
            <p:nvPr/>
          </p:nvSpPr>
          <p:spPr bwMode="auto">
            <a:xfrm>
              <a:off x="3346450" y="35433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" name="Group 80"/>
            <p:cNvGrpSpPr>
              <a:grpSpLocks/>
            </p:cNvGrpSpPr>
            <p:nvPr/>
          </p:nvGrpSpPr>
          <p:grpSpPr bwMode="auto">
            <a:xfrm>
              <a:off x="3295650" y="4108450"/>
              <a:ext cx="609600" cy="381000"/>
              <a:chOff x="1056" y="2544"/>
              <a:chExt cx="335" cy="240"/>
            </a:xfrm>
          </p:grpSpPr>
          <p:sp>
            <p:nvSpPr>
              <p:cNvPr id="156" name="Line 81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82"/>
              <p:cNvSpPr>
                <a:spLocks noChangeShapeType="1"/>
              </p:cNvSpPr>
              <p:nvPr/>
            </p:nvSpPr>
            <p:spPr bwMode="auto">
              <a:xfrm flipV="1">
                <a:off x="1104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83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84"/>
              <p:cNvSpPr>
                <a:spLocks noChangeShapeType="1"/>
              </p:cNvSpPr>
              <p:nvPr/>
            </p:nvSpPr>
            <p:spPr bwMode="auto">
              <a:xfrm flipV="1">
                <a:off x="1104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Text Box 85"/>
              <p:cNvSpPr txBox="1">
                <a:spLocks noChangeArrowheads="1"/>
              </p:cNvSpPr>
              <p:nvPr/>
            </p:nvSpPr>
            <p:spPr bwMode="auto">
              <a:xfrm>
                <a:off x="1104" y="2544"/>
                <a:ext cx="28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/>
                  <a:t>GND</a:t>
                </a: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1200" y="2806700"/>
              <a:ext cx="269004" cy="3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0" name="TextBox 169"/>
            <p:cNvSpPr txBox="1"/>
            <p:nvPr/>
          </p:nvSpPr>
          <p:spPr>
            <a:xfrm>
              <a:off x="3414711" y="3784600"/>
              <a:ext cx="6365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0k</a:t>
              </a:r>
              <a:r>
                <a:rPr lang="en-US" sz="1200" dirty="0" smtClean="0"/>
                <a:t> 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408361" y="3164701"/>
              <a:ext cx="6365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0k</a:t>
              </a:r>
              <a:r>
                <a:rPr lang="en-US" sz="1200" dirty="0" smtClean="0"/>
                <a:t> </a:t>
              </a:r>
            </a:p>
          </p:txBody>
        </p:sp>
        <p:sp>
          <p:nvSpPr>
            <p:cNvPr id="173" name="Rectangle 22"/>
            <p:cNvSpPr>
              <a:spLocks noChangeArrowheads="1"/>
            </p:cNvSpPr>
            <p:nvPr/>
          </p:nvSpPr>
          <p:spPr bwMode="auto">
            <a:xfrm rot="2646383">
              <a:off x="6264209" y="3105057"/>
              <a:ext cx="477091" cy="4576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" name="Line 23"/>
            <p:cNvSpPr>
              <a:spLocks noChangeShapeType="1"/>
            </p:cNvSpPr>
            <p:nvPr/>
          </p:nvSpPr>
          <p:spPr bwMode="auto">
            <a:xfrm rot="2646383">
              <a:off x="6295461" y="3390422"/>
              <a:ext cx="0" cy="1408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25"/>
            <p:cNvSpPr>
              <a:spLocks noChangeShapeType="1"/>
            </p:cNvSpPr>
            <p:nvPr/>
          </p:nvSpPr>
          <p:spPr bwMode="auto">
            <a:xfrm rot="2646383">
              <a:off x="6622805" y="3053872"/>
              <a:ext cx="0" cy="1408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26"/>
            <p:cNvSpPr>
              <a:spLocks noChangeShapeType="1"/>
            </p:cNvSpPr>
            <p:nvPr/>
          </p:nvSpPr>
          <p:spPr bwMode="auto">
            <a:xfrm rot="2646383">
              <a:off x="6294822" y="3129947"/>
              <a:ext cx="14679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Freeform 27"/>
            <p:cNvSpPr>
              <a:spLocks/>
            </p:cNvSpPr>
            <p:nvPr/>
          </p:nvSpPr>
          <p:spPr bwMode="auto">
            <a:xfrm rot="13446383">
              <a:off x="6296932" y="3447710"/>
              <a:ext cx="120741" cy="130505"/>
            </a:xfrm>
            <a:custGeom>
              <a:avLst/>
              <a:gdLst>
                <a:gd name="T0" fmla="*/ 144 w 144"/>
                <a:gd name="T1" fmla="*/ 96 h 192"/>
                <a:gd name="T2" fmla="*/ 0 w 144"/>
                <a:gd name="T3" fmla="*/ 0 h 192"/>
                <a:gd name="T4" fmla="*/ 0 w 144"/>
                <a:gd name="T5" fmla="*/ 192 h 192"/>
                <a:gd name="T6" fmla="*/ 144 w 144"/>
                <a:gd name="T7" fmla="*/ 96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192"/>
                <a:gd name="T14" fmla="*/ 144 w 14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192">
                  <a:moveTo>
                    <a:pt x="144" y="96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144" y="9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Freeform 29"/>
            <p:cNvSpPr>
              <a:spLocks/>
            </p:cNvSpPr>
            <p:nvPr/>
          </p:nvSpPr>
          <p:spPr bwMode="auto">
            <a:xfrm rot="2646383">
              <a:off x="6607284" y="3092186"/>
              <a:ext cx="110098" cy="140821"/>
            </a:xfrm>
            <a:custGeom>
              <a:avLst/>
              <a:gdLst>
                <a:gd name="T0" fmla="*/ 0 w 144"/>
                <a:gd name="T1" fmla="*/ 96 h 192"/>
                <a:gd name="T2" fmla="*/ 144 w 144"/>
                <a:gd name="T3" fmla="*/ 0 h 192"/>
                <a:gd name="T4" fmla="*/ 144 w 144"/>
                <a:gd name="T5" fmla="*/ 192 h 192"/>
                <a:gd name="T6" fmla="*/ 0 w 144"/>
                <a:gd name="T7" fmla="*/ 96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192"/>
                <a:gd name="T14" fmla="*/ 144 w 14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192">
                  <a:moveTo>
                    <a:pt x="0" y="96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Freeform 30"/>
            <p:cNvSpPr>
              <a:spLocks/>
            </p:cNvSpPr>
            <p:nvPr/>
          </p:nvSpPr>
          <p:spPr bwMode="auto">
            <a:xfrm rot="2646383">
              <a:off x="6258068" y="3115057"/>
              <a:ext cx="146797" cy="105616"/>
            </a:xfrm>
            <a:custGeom>
              <a:avLst/>
              <a:gdLst>
                <a:gd name="T0" fmla="*/ 96 w 192"/>
                <a:gd name="T1" fmla="*/ 0 h 144"/>
                <a:gd name="T2" fmla="*/ 0 w 192"/>
                <a:gd name="T3" fmla="*/ 144 h 144"/>
                <a:gd name="T4" fmla="*/ 192 w 192"/>
                <a:gd name="T5" fmla="*/ 144 h 144"/>
                <a:gd name="T6" fmla="*/ 96 w 192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144"/>
                <a:gd name="T14" fmla="*/ 192 w 192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144">
                  <a:moveTo>
                    <a:pt x="96" y="0"/>
                  </a:moveTo>
                  <a:lnTo>
                    <a:pt x="0" y="144"/>
                  </a:lnTo>
                  <a:lnTo>
                    <a:pt x="192" y="144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59"/>
            <p:cNvSpPr>
              <a:spLocks noChangeShapeType="1"/>
            </p:cNvSpPr>
            <p:nvPr/>
          </p:nvSpPr>
          <p:spPr bwMode="auto">
            <a:xfrm>
              <a:off x="6838510" y="3321984"/>
              <a:ext cx="0" cy="352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Freeform 30"/>
            <p:cNvSpPr>
              <a:spLocks/>
            </p:cNvSpPr>
            <p:nvPr/>
          </p:nvSpPr>
          <p:spPr bwMode="auto">
            <a:xfrm rot="2646383">
              <a:off x="6588010" y="3458962"/>
              <a:ext cx="146797" cy="105616"/>
            </a:xfrm>
            <a:custGeom>
              <a:avLst/>
              <a:gdLst>
                <a:gd name="T0" fmla="*/ 96 w 192"/>
                <a:gd name="T1" fmla="*/ 0 h 144"/>
                <a:gd name="T2" fmla="*/ 0 w 192"/>
                <a:gd name="T3" fmla="*/ 144 h 144"/>
                <a:gd name="T4" fmla="*/ 192 w 192"/>
                <a:gd name="T5" fmla="*/ 144 h 144"/>
                <a:gd name="T6" fmla="*/ 96 w 192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144"/>
                <a:gd name="T14" fmla="*/ 192 w 192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144">
                  <a:moveTo>
                    <a:pt x="96" y="0"/>
                  </a:moveTo>
                  <a:lnTo>
                    <a:pt x="0" y="144"/>
                  </a:lnTo>
                  <a:lnTo>
                    <a:pt x="192" y="144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26"/>
            <p:cNvSpPr>
              <a:spLocks noChangeShapeType="1"/>
            </p:cNvSpPr>
            <p:nvPr/>
          </p:nvSpPr>
          <p:spPr bwMode="auto">
            <a:xfrm rot="2646383">
              <a:off x="6643814" y="3467139"/>
              <a:ext cx="14679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7" name="Group 32"/>
            <p:cNvGrpSpPr>
              <a:grpSpLocks/>
            </p:cNvGrpSpPr>
            <p:nvPr/>
          </p:nvGrpSpPr>
          <p:grpSpPr bwMode="auto">
            <a:xfrm rot="5400000">
              <a:off x="5330032" y="3080544"/>
              <a:ext cx="388937" cy="533399"/>
              <a:chOff x="3624" y="522"/>
              <a:chExt cx="240" cy="486"/>
            </a:xfrm>
          </p:grpSpPr>
          <p:grpSp>
            <p:nvGrpSpPr>
              <p:cNvPr id="188" name="Group 33"/>
              <p:cNvGrpSpPr>
                <a:grpSpLocks/>
              </p:cNvGrpSpPr>
              <p:nvPr/>
            </p:nvGrpSpPr>
            <p:grpSpPr bwMode="auto">
              <a:xfrm>
                <a:off x="3624" y="712"/>
                <a:ext cx="240" cy="96"/>
                <a:chOff x="3648" y="2400"/>
                <a:chExt cx="240" cy="96"/>
              </a:xfrm>
            </p:grpSpPr>
            <p:sp>
              <p:nvSpPr>
                <p:cNvPr id="191" name="Line 34"/>
                <p:cNvSpPr>
                  <a:spLocks noChangeShapeType="1"/>
                </p:cNvSpPr>
                <p:nvPr/>
              </p:nvSpPr>
              <p:spPr bwMode="auto">
                <a:xfrm>
                  <a:off x="3648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Line 35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9" name="Line 36"/>
              <p:cNvSpPr>
                <a:spLocks noChangeShapeType="1"/>
              </p:cNvSpPr>
              <p:nvPr/>
            </p:nvSpPr>
            <p:spPr bwMode="auto">
              <a:xfrm>
                <a:off x="3744" y="8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37"/>
              <p:cNvSpPr>
                <a:spLocks noChangeShapeType="1"/>
              </p:cNvSpPr>
              <p:nvPr/>
            </p:nvSpPr>
            <p:spPr bwMode="auto">
              <a:xfrm flipH="1" flipV="1">
                <a:off x="3744" y="52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3" name="TextBox 192"/>
            <p:cNvSpPr txBox="1"/>
            <p:nvPr/>
          </p:nvSpPr>
          <p:spPr>
            <a:xfrm>
              <a:off x="5211762" y="2901950"/>
              <a:ext cx="8651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C=0.1uF </a:t>
              </a:r>
            </a:p>
          </p:txBody>
        </p:sp>
        <p:cxnSp>
          <p:nvCxnSpPr>
            <p:cNvPr id="196" name="Straight Connector 195"/>
            <p:cNvCxnSpPr/>
            <p:nvPr/>
          </p:nvCxnSpPr>
          <p:spPr>
            <a:xfrm>
              <a:off x="5746515" y="3340100"/>
              <a:ext cx="4256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Group 32"/>
            <p:cNvGrpSpPr>
              <a:grpSpLocks/>
            </p:cNvGrpSpPr>
            <p:nvPr/>
          </p:nvGrpSpPr>
          <p:grpSpPr bwMode="auto">
            <a:xfrm>
              <a:off x="6646863" y="3657600"/>
              <a:ext cx="388937" cy="533399"/>
              <a:chOff x="3624" y="522"/>
              <a:chExt cx="240" cy="486"/>
            </a:xfrm>
          </p:grpSpPr>
          <p:grpSp>
            <p:nvGrpSpPr>
              <p:cNvPr id="199" name="Group 33"/>
              <p:cNvGrpSpPr>
                <a:grpSpLocks/>
              </p:cNvGrpSpPr>
              <p:nvPr/>
            </p:nvGrpSpPr>
            <p:grpSpPr bwMode="auto">
              <a:xfrm>
                <a:off x="3624" y="712"/>
                <a:ext cx="240" cy="96"/>
                <a:chOff x="3648" y="2400"/>
                <a:chExt cx="240" cy="96"/>
              </a:xfrm>
            </p:grpSpPr>
            <p:sp>
              <p:nvSpPr>
                <p:cNvPr id="202" name="Line 34"/>
                <p:cNvSpPr>
                  <a:spLocks noChangeShapeType="1"/>
                </p:cNvSpPr>
                <p:nvPr/>
              </p:nvSpPr>
              <p:spPr bwMode="auto">
                <a:xfrm>
                  <a:off x="3648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Line 35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0" name="Line 36"/>
              <p:cNvSpPr>
                <a:spLocks noChangeShapeType="1"/>
              </p:cNvSpPr>
              <p:nvPr/>
            </p:nvSpPr>
            <p:spPr bwMode="auto">
              <a:xfrm>
                <a:off x="3744" y="8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Line 37"/>
              <p:cNvSpPr>
                <a:spLocks noChangeShapeType="1"/>
              </p:cNvSpPr>
              <p:nvPr/>
            </p:nvSpPr>
            <p:spPr bwMode="auto">
              <a:xfrm flipH="1" flipV="1">
                <a:off x="3744" y="52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" name="Group 80"/>
            <p:cNvGrpSpPr>
              <a:grpSpLocks/>
            </p:cNvGrpSpPr>
            <p:nvPr/>
          </p:nvGrpSpPr>
          <p:grpSpPr bwMode="auto">
            <a:xfrm>
              <a:off x="6750050" y="4121150"/>
              <a:ext cx="609600" cy="381000"/>
              <a:chOff x="1056" y="2544"/>
              <a:chExt cx="335" cy="240"/>
            </a:xfrm>
          </p:grpSpPr>
          <p:sp>
            <p:nvSpPr>
              <p:cNvPr id="205" name="Line 81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82"/>
              <p:cNvSpPr>
                <a:spLocks noChangeShapeType="1"/>
              </p:cNvSpPr>
              <p:nvPr/>
            </p:nvSpPr>
            <p:spPr bwMode="auto">
              <a:xfrm flipV="1">
                <a:off x="1104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83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84"/>
              <p:cNvSpPr>
                <a:spLocks noChangeShapeType="1"/>
              </p:cNvSpPr>
              <p:nvPr/>
            </p:nvSpPr>
            <p:spPr bwMode="auto">
              <a:xfrm flipV="1">
                <a:off x="1104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Text Box 85"/>
              <p:cNvSpPr txBox="1">
                <a:spLocks noChangeArrowheads="1"/>
              </p:cNvSpPr>
              <p:nvPr/>
            </p:nvSpPr>
            <p:spPr bwMode="auto">
              <a:xfrm>
                <a:off x="1104" y="2544"/>
                <a:ext cx="28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/>
                  <a:t>GND</a:t>
                </a:r>
              </a:p>
            </p:txBody>
          </p:sp>
        </p:grpSp>
        <p:sp>
          <p:nvSpPr>
            <p:cNvPr id="210" name="TextBox 209"/>
            <p:cNvSpPr txBox="1"/>
            <p:nvPr/>
          </p:nvSpPr>
          <p:spPr>
            <a:xfrm>
              <a:off x="6978650" y="3798213"/>
              <a:ext cx="6614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C=0.1uF 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848600" y="2209800"/>
              <a:ext cx="8651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+DC  </a:t>
              </a:r>
            </a:p>
          </p:txBody>
        </p:sp>
        <p:sp>
          <p:nvSpPr>
            <p:cNvPr id="212" name="Line 59"/>
            <p:cNvSpPr>
              <a:spLocks noChangeShapeType="1"/>
            </p:cNvSpPr>
            <p:nvPr/>
          </p:nvSpPr>
          <p:spPr bwMode="auto">
            <a:xfrm flipH="1">
              <a:off x="6496050" y="2386584"/>
              <a:ext cx="0" cy="626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>
              <a:off x="6515100" y="3663950"/>
              <a:ext cx="0" cy="4673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6515100" y="4114800"/>
              <a:ext cx="3177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Oval 154"/>
            <p:cNvSpPr>
              <a:spLocks noChangeArrowheads="1"/>
            </p:cNvSpPr>
            <p:nvPr/>
          </p:nvSpPr>
          <p:spPr bwMode="auto">
            <a:xfrm>
              <a:off x="6800850" y="40767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0" name="Straight Connector 219"/>
            <p:cNvCxnSpPr/>
            <p:nvPr/>
          </p:nvCxnSpPr>
          <p:spPr>
            <a:xfrm>
              <a:off x="6489465" y="2381250"/>
              <a:ext cx="12765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5676" y="2365375"/>
              <a:ext cx="334402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3" name="Oval 154"/>
            <p:cNvSpPr>
              <a:spLocks noChangeArrowheads="1"/>
            </p:cNvSpPr>
            <p:nvPr/>
          </p:nvSpPr>
          <p:spPr bwMode="auto">
            <a:xfrm>
              <a:off x="7435850" y="234315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4" name="Group 80"/>
            <p:cNvGrpSpPr>
              <a:grpSpLocks/>
            </p:cNvGrpSpPr>
            <p:nvPr/>
          </p:nvGrpSpPr>
          <p:grpSpPr bwMode="auto">
            <a:xfrm>
              <a:off x="7375525" y="2800350"/>
              <a:ext cx="609600" cy="381000"/>
              <a:chOff x="1056" y="2544"/>
              <a:chExt cx="335" cy="240"/>
            </a:xfrm>
          </p:grpSpPr>
          <p:sp>
            <p:nvSpPr>
              <p:cNvPr id="225" name="Line 81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82"/>
              <p:cNvSpPr>
                <a:spLocks noChangeShapeType="1"/>
              </p:cNvSpPr>
              <p:nvPr/>
            </p:nvSpPr>
            <p:spPr bwMode="auto">
              <a:xfrm flipV="1">
                <a:off x="1104" y="26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83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84"/>
              <p:cNvSpPr>
                <a:spLocks noChangeShapeType="1"/>
              </p:cNvSpPr>
              <p:nvPr/>
            </p:nvSpPr>
            <p:spPr bwMode="auto">
              <a:xfrm flipV="1">
                <a:off x="1104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Text Box 85"/>
              <p:cNvSpPr txBox="1">
                <a:spLocks noChangeArrowheads="1"/>
              </p:cNvSpPr>
              <p:nvPr/>
            </p:nvSpPr>
            <p:spPr bwMode="auto">
              <a:xfrm>
                <a:off x="1104" y="2544"/>
                <a:ext cx="28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/>
                  <a:t>GND</a:t>
                </a:r>
              </a:p>
            </p:txBody>
          </p:sp>
        </p:grpSp>
        <p:sp>
          <p:nvSpPr>
            <p:cNvPr id="230" name="TextBox 229"/>
            <p:cNvSpPr txBox="1"/>
            <p:nvPr/>
          </p:nvSpPr>
          <p:spPr>
            <a:xfrm>
              <a:off x="6743700" y="2471579"/>
              <a:ext cx="6614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C=0.1uF 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962400" y="1524000"/>
              <a:ext cx="7140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LT1722 op amp </a:t>
              </a: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764212" y="3581400"/>
              <a:ext cx="8651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Schottky</a:t>
              </a:r>
              <a:r>
                <a:rPr lang="en-US" sz="1000" dirty="0" smtClean="0"/>
                <a:t> diodes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487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32007"/>
            <a:ext cx="8229600" cy="551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4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47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Fong Family</dc:creator>
  <cp:lastModifiedBy>Manu Pillai</cp:lastModifiedBy>
  <cp:revision>14</cp:revision>
  <dcterms:created xsi:type="dcterms:W3CDTF">2013-03-23T01:56:18Z</dcterms:created>
  <dcterms:modified xsi:type="dcterms:W3CDTF">2015-04-23T06:06:11Z</dcterms:modified>
</cp:coreProperties>
</file>