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2733F1B-34C5-4974-A78B-0004EC9CEC18}" type="datetimeFigureOut">
              <a:rPr lang="en-US" smtClean="0"/>
              <a:pPr/>
              <a:t>10/17/2010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7542FCF-F029-461A-8A86-F6F7E1DF1C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733F1B-34C5-4974-A78B-0004EC9CEC18}" type="datetimeFigureOut">
              <a:rPr lang="en-US" smtClean="0"/>
              <a:pPr/>
              <a:t>10/17/2010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42FCF-F029-461A-8A86-F6F7E1DF1C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733F1B-34C5-4974-A78B-0004EC9CEC18}" type="datetimeFigureOut">
              <a:rPr lang="en-US" smtClean="0"/>
              <a:pPr/>
              <a:t>10/17/2010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42FCF-F029-461A-8A86-F6F7E1DF1C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733F1B-34C5-4974-A78B-0004EC9CEC18}" type="datetimeFigureOut">
              <a:rPr lang="en-US" smtClean="0"/>
              <a:pPr/>
              <a:t>10/17/2010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42FCF-F029-461A-8A86-F6F7E1DF1C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733F1B-34C5-4974-A78B-0004EC9CEC18}" type="datetimeFigureOut">
              <a:rPr lang="en-US" smtClean="0"/>
              <a:pPr/>
              <a:t>10/17/2010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42FCF-F029-461A-8A86-F6F7E1DF1C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733F1B-34C5-4974-A78B-0004EC9CEC18}" type="datetimeFigureOut">
              <a:rPr lang="en-US" smtClean="0"/>
              <a:pPr/>
              <a:t>10/17/2010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42FCF-F029-461A-8A86-F6F7E1DF1C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2733F1B-34C5-4974-A78B-0004EC9CEC18}" type="datetimeFigureOut">
              <a:rPr lang="en-US" smtClean="0"/>
              <a:pPr/>
              <a:t>10/17/2010</a:t>
            </a:fld>
            <a:endParaRPr lang="en-US"/>
          </a:p>
        </p:txBody>
      </p:sp>
      <p:sp>
        <p:nvSpPr>
          <p:cNvPr id="27" name="Slide Number Placeholder 26"/>
          <p:cNvSpPr>
            <a:spLocks noGrp="1"/>
          </p:cNvSpPr>
          <p:nvPr>
            <p:ph type="sldNum" sz="quarter" idx="11"/>
          </p:nvPr>
        </p:nvSpPr>
        <p:spPr/>
        <p:txBody>
          <a:bodyPr rtlCol="0"/>
          <a:lstStyle/>
          <a:p>
            <a:fld id="{17542FCF-F029-461A-8A86-F6F7E1DF1CD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2733F1B-34C5-4974-A78B-0004EC9CEC18}" type="datetimeFigureOut">
              <a:rPr lang="en-US" smtClean="0"/>
              <a:pPr/>
              <a:t>10/17/2010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7542FCF-F029-461A-8A86-F6F7E1DF1C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33F1B-34C5-4974-A78B-0004EC9CEC18}" type="datetimeFigureOut">
              <a:rPr lang="en-US" smtClean="0"/>
              <a:pPr/>
              <a:t>10/17/2010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542FCF-F029-461A-8A86-F6F7E1DF1C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733F1B-34C5-4974-A78B-0004EC9CEC18}" type="datetimeFigureOut">
              <a:rPr lang="en-US" smtClean="0"/>
              <a:pPr/>
              <a:t>10/17/2010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42FCF-F029-461A-8A86-F6F7E1DF1C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733F1B-34C5-4974-A78B-0004EC9CEC18}" type="datetimeFigureOut">
              <a:rPr lang="en-US" smtClean="0"/>
              <a:pPr/>
              <a:t>10/17/2010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42FCF-F029-461A-8A86-F6F7E1DF1C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2733F1B-34C5-4974-A78B-0004EC9CEC18}" type="datetimeFigureOut">
              <a:rPr lang="en-US" smtClean="0"/>
              <a:pPr/>
              <a:t>10/17/2010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7542FCF-F029-461A-8A86-F6F7E1DF1C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dirty="0" smtClean="0"/>
              <a:t>JCE Notifier</a:t>
            </a:r>
            <a:endParaRPr lang="en-US" dirty="0"/>
          </a:p>
        </p:txBody>
      </p:sp>
      <p:pic>
        <p:nvPicPr>
          <p:cNvPr id="1026" name="Picture 2" descr="D:\My Dropbox\jerusalem.GIF"/>
          <p:cNvPicPr>
            <a:picLocks noChangeAspect="1" noChangeArrowheads="1"/>
          </p:cNvPicPr>
          <p:nvPr/>
        </p:nvPicPr>
        <p:blipFill>
          <a:blip r:embed="rId2" cstate="print"/>
          <a:srcRect/>
          <a:stretch>
            <a:fillRect/>
          </a:stretch>
        </p:blipFill>
        <p:spPr bwMode="auto">
          <a:xfrm>
            <a:off x="7620000" y="228600"/>
            <a:ext cx="1295400" cy="1085850"/>
          </a:xfrm>
          <a:prstGeom prst="rect">
            <a:avLst/>
          </a:prstGeom>
          <a:noFill/>
        </p:spPr>
      </p:pic>
      <p:pic>
        <p:nvPicPr>
          <p:cNvPr id="3" name="Picture 3" descr="D:\My Dropbox\laptops-lecture.jpg"/>
          <p:cNvPicPr>
            <a:picLocks noChangeAspect="1" noChangeArrowheads="1"/>
          </p:cNvPicPr>
          <p:nvPr/>
        </p:nvPicPr>
        <p:blipFill>
          <a:blip r:embed="rId3" cstate="print"/>
          <a:srcRect/>
          <a:stretch>
            <a:fillRect/>
          </a:stretch>
        </p:blipFill>
        <p:spPr bwMode="auto">
          <a:xfrm>
            <a:off x="1600200" y="2286000"/>
            <a:ext cx="6350000" cy="42037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52600"/>
            <a:ext cx="8229600" cy="1066800"/>
          </a:xfrm>
        </p:spPr>
        <p:txBody>
          <a:bodyPr>
            <a:normAutofit fontScale="90000"/>
          </a:bodyPr>
          <a:lstStyle/>
          <a:p>
            <a:r>
              <a:rPr lang="en-US" dirty="0" smtClean="0"/>
              <a:t>What is JCE Notifier</a:t>
            </a:r>
            <a:r>
              <a:rPr lang="en-US" dirty="0"/>
              <a:t/>
            </a:r>
            <a:br>
              <a:rPr lang="en-US" dirty="0"/>
            </a:br>
            <a:endParaRPr lang="en-US" dirty="0"/>
          </a:p>
        </p:txBody>
      </p:sp>
      <p:sp>
        <p:nvSpPr>
          <p:cNvPr id="3" name="Content Placeholder 2"/>
          <p:cNvSpPr>
            <a:spLocks noGrp="1"/>
          </p:cNvSpPr>
          <p:nvPr>
            <p:ph idx="1"/>
          </p:nvPr>
        </p:nvSpPr>
        <p:spPr>
          <a:xfrm>
            <a:off x="457200" y="2971800"/>
            <a:ext cx="8229600" cy="3602736"/>
          </a:xfrm>
        </p:spPr>
        <p:txBody>
          <a:bodyPr>
            <a:normAutofit/>
          </a:bodyPr>
          <a:lstStyle/>
          <a:p>
            <a:r>
              <a:rPr lang="en-US" dirty="0" smtClean="0"/>
              <a:t>Is a program that will organize the JCE students life by easily retrieving relevant information such as :</a:t>
            </a:r>
          </a:p>
          <a:p>
            <a:pPr lvl="1">
              <a:buNone/>
            </a:pPr>
            <a:r>
              <a:rPr lang="en-US" dirty="0" smtClean="0"/>
              <a:t> 1- Messages from the administration 		</a:t>
            </a:r>
          </a:p>
          <a:p>
            <a:pPr lvl="1">
              <a:buNone/>
            </a:pPr>
            <a:r>
              <a:rPr lang="en-US" dirty="0" smtClean="0"/>
              <a:t> 2- Newly added material to course sites</a:t>
            </a:r>
          </a:p>
          <a:p>
            <a:pPr lvl="1">
              <a:buNone/>
            </a:pPr>
            <a:r>
              <a:rPr lang="en-US" dirty="0" smtClean="0"/>
              <a:t> 3- Exam Scores</a:t>
            </a:r>
          </a:p>
          <a:p>
            <a:pPr lvl="1">
              <a:buNone/>
            </a:pPr>
            <a:r>
              <a:rPr lang="en-US" dirty="0" smtClean="0"/>
              <a:t> 4- Reminder of project submission dates</a:t>
            </a:r>
          </a:p>
          <a:p>
            <a:pPr lvl="1">
              <a:buNone/>
            </a:pPr>
            <a:r>
              <a:rPr lang="en-US" dirty="0" smtClean="0"/>
              <a:t> </a:t>
            </a:r>
          </a:p>
          <a:p>
            <a:pPr lvl="1"/>
            <a:endParaRPr lang="en-US" dirty="0" smtClean="0"/>
          </a:p>
          <a:p>
            <a:pPr lvl="1"/>
            <a:endParaRPr lang="en-US" dirty="0" smtClean="0"/>
          </a:p>
        </p:txBody>
      </p:sp>
      <p:pic>
        <p:nvPicPr>
          <p:cNvPr id="2050" name="Picture 2" descr="D:\My Dropbox\MP900433182.JPG"/>
          <p:cNvPicPr>
            <a:picLocks noChangeAspect="1" noChangeArrowheads="1"/>
          </p:cNvPicPr>
          <p:nvPr/>
        </p:nvPicPr>
        <p:blipFill>
          <a:blip r:embed="rId2" cstate="print"/>
          <a:srcRect/>
          <a:stretch>
            <a:fillRect/>
          </a:stretch>
        </p:blipFill>
        <p:spPr bwMode="auto">
          <a:xfrm>
            <a:off x="5486400" y="762000"/>
            <a:ext cx="3293269" cy="219551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a:t>
            </a:r>
            <a:br>
              <a:rPr lang="en-US" dirty="0" smtClean="0"/>
            </a:br>
            <a:endParaRPr lang="en-US" dirty="0"/>
          </a:p>
        </p:txBody>
      </p:sp>
      <p:sp>
        <p:nvSpPr>
          <p:cNvPr id="3" name="Content Placeholder 2"/>
          <p:cNvSpPr>
            <a:spLocks noGrp="1"/>
          </p:cNvSpPr>
          <p:nvPr>
            <p:ph idx="1"/>
          </p:nvPr>
        </p:nvSpPr>
        <p:spPr>
          <a:xfrm>
            <a:off x="457200" y="2819400"/>
            <a:ext cx="8229600" cy="3755136"/>
          </a:xfrm>
        </p:spPr>
        <p:txBody>
          <a:bodyPr/>
          <a:lstStyle/>
          <a:p>
            <a:r>
              <a:rPr lang="en-US" dirty="0" smtClean="0"/>
              <a:t>Most students have a personal computer with them at all times and most of the time it is on standby so that in each break or so they check to see if anything new has been uploaded to the colleges website. By using our application they can save time by just entering their username and password once and it will always and automatically retrieve all the needed data. </a:t>
            </a:r>
            <a:endParaRPr lang="en-US" dirty="0"/>
          </a:p>
        </p:txBody>
      </p:sp>
      <p:pic>
        <p:nvPicPr>
          <p:cNvPr id="1026" name="Picture 2" descr="C:\Users\Ashraf\Desktop\MP900443253.JPG"/>
          <p:cNvPicPr>
            <a:picLocks noChangeAspect="1" noChangeArrowheads="1"/>
          </p:cNvPicPr>
          <p:nvPr/>
        </p:nvPicPr>
        <p:blipFill>
          <a:blip r:embed="rId2" cstate="print"/>
          <a:srcRect/>
          <a:stretch>
            <a:fillRect/>
          </a:stretch>
        </p:blipFill>
        <p:spPr bwMode="auto">
          <a:xfrm>
            <a:off x="5334000" y="457200"/>
            <a:ext cx="3505200" cy="233267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828800"/>
            <a:ext cx="1981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Program  start up with Operating System</a:t>
            </a:r>
            <a:endParaRPr lang="en-US" dirty="0">
              <a:solidFill>
                <a:schemeClr val="tx1"/>
              </a:solidFill>
            </a:endParaRPr>
          </a:p>
        </p:txBody>
      </p:sp>
      <p:sp>
        <p:nvSpPr>
          <p:cNvPr id="6" name="Right Arrow 5"/>
          <p:cNvSpPr/>
          <p:nvPr/>
        </p:nvSpPr>
        <p:spPr>
          <a:xfrm>
            <a:off x="2286000" y="24384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1828800"/>
            <a:ext cx="2057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Contact JCE Servers and retrieve information</a:t>
            </a:r>
            <a:endParaRPr lang="en-US" dirty="0">
              <a:solidFill>
                <a:schemeClr val="tx1"/>
              </a:solidFill>
            </a:endParaRPr>
          </a:p>
        </p:txBody>
      </p:sp>
      <p:sp>
        <p:nvSpPr>
          <p:cNvPr id="9" name="Rectangle 8"/>
          <p:cNvSpPr/>
          <p:nvPr/>
        </p:nvSpPr>
        <p:spPr>
          <a:xfrm>
            <a:off x="6400800" y="1828800"/>
            <a:ext cx="2286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Automatically Download new files to Designated Folder</a:t>
            </a:r>
            <a:endParaRPr lang="en-US" dirty="0">
              <a:solidFill>
                <a:schemeClr val="tx1"/>
              </a:solidFill>
            </a:endParaRPr>
          </a:p>
        </p:txBody>
      </p:sp>
      <p:sp>
        <p:nvSpPr>
          <p:cNvPr id="10" name="Rectangle 9"/>
          <p:cNvSpPr/>
          <p:nvPr/>
        </p:nvSpPr>
        <p:spPr>
          <a:xfrm>
            <a:off x="6248400" y="4038600"/>
            <a:ext cx="2667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Show balloon in the corner of the users screen to notify him of  update</a:t>
            </a:r>
            <a:endParaRPr lang="en-US" dirty="0">
              <a:solidFill>
                <a:schemeClr val="tx1"/>
              </a:solidFill>
            </a:endParaRPr>
          </a:p>
        </p:txBody>
      </p:sp>
      <p:sp>
        <p:nvSpPr>
          <p:cNvPr id="11" name="Rectangle 10"/>
          <p:cNvSpPr/>
          <p:nvPr/>
        </p:nvSpPr>
        <p:spPr>
          <a:xfrm>
            <a:off x="838200" y="4038600"/>
            <a:ext cx="3505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User friendly window is opened and shows user all new activity</a:t>
            </a:r>
            <a:endParaRPr lang="en-US" dirty="0">
              <a:solidFill>
                <a:schemeClr val="tx1"/>
              </a:solidFill>
            </a:endParaRPr>
          </a:p>
        </p:txBody>
      </p:sp>
      <p:sp>
        <p:nvSpPr>
          <p:cNvPr id="12" name="Right Arrow 11"/>
          <p:cNvSpPr/>
          <p:nvPr/>
        </p:nvSpPr>
        <p:spPr>
          <a:xfrm rot="5400000">
            <a:off x="7200900" y="33909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5410200" y="24384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0800000">
            <a:off x="4800600" y="4572000"/>
            <a:ext cx="990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TotalTime>
  <Words>145</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Urban</vt:lpstr>
      <vt:lpstr>JCE Notifier</vt:lpstr>
      <vt:lpstr>What is JCE Notifier </vt:lpstr>
      <vt:lpstr>Benefits </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JCE Notifier</dc:title>
  <dc:creator>Ashraf</dc:creator>
  <cp:lastModifiedBy>Ashraf</cp:lastModifiedBy>
  <cp:revision>12</cp:revision>
  <dcterms:created xsi:type="dcterms:W3CDTF">2010-10-16T23:44:02Z</dcterms:created>
  <dcterms:modified xsi:type="dcterms:W3CDTF">2010-10-17T01:19:15Z</dcterms:modified>
</cp:coreProperties>
</file>