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4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33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293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70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98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91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80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148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39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76D6-7B93-40E3-AE5E-B1C7C3CE0AC2}" type="datetimeFigureOut">
              <a:rPr lang="ru-RU" smtClean="0"/>
              <a:t>20.02.2014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BF85E-BC33-4136-BE5B-8D05BA349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96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97785"/>
            <a:ext cx="7772400" cy="2387600"/>
          </a:xfrm>
        </p:spPr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Protected Video Chat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0542" y="4780843"/>
            <a:ext cx="6858000" cy="1655762"/>
          </a:xfrm>
        </p:spPr>
        <p:txBody>
          <a:bodyPr/>
          <a:lstStyle/>
          <a:p>
            <a:pPr algn="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Козлов Д.В.</a:t>
            </a:r>
          </a:p>
          <a:p>
            <a:pPr algn="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Пахомов Д.А.</a:t>
            </a:r>
          </a:p>
          <a:p>
            <a:pPr algn="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Терехов Г.В.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78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Protected Video Chat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74136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Текстовый, аудио и видео чаты между двумя пользователями с использованием шифрования информации</a:t>
            </a: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  <a:endParaRPr lang="en-US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2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Функциональные требования</a:t>
            </a:r>
            <a:endParaRPr lang="ru-RU" sz="4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текстовый чат;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аудио чат;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видео чат;</a:t>
            </a:r>
          </a:p>
          <a:p>
            <a:r>
              <a:rPr lang="ru-RU" sz="3600" dirty="0">
                <a:latin typeface="Segoe UI Light" panose="020B0502040204020203" pitchFamily="34" charset="0"/>
                <a:cs typeface="Segoe UI Light" panose="020B0502040204020203" pitchFamily="34" charset="0"/>
              </a:rPr>
              <a:t>ш</a:t>
            </a: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ифрование.</a:t>
            </a: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3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4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9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Нефункциональные требования</a:t>
            </a:r>
            <a:endParaRPr lang="ru-RU" sz="39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windows 7 </a:t>
            </a:r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и выше;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клавиатура для текстового чата;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микрофон для аудио чата;</a:t>
            </a: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веб камера для видео чата.</a:t>
            </a:r>
            <a:endParaRPr lang="ru-RU" sz="36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877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Технологии разработки</a:t>
            </a:r>
            <a:endParaRPr lang="ru-RU" sz="4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</a:t>
            </a:r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#;</a:t>
            </a:r>
            <a:endParaRPr lang="ru-RU" sz="36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ru-RU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.</a:t>
            </a:r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Net 4.0;</a:t>
            </a:r>
            <a:endParaRPr lang="en-US" sz="3600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en-US" sz="36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WPF;</a:t>
            </a:r>
          </a:p>
          <a:p>
            <a:r>
              <a:rPr lang="en-US" sz="360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Visual </a:t>
            </a:r>
            <a:r>
              <a:rPr lang="en-US" sz="360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Studio.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5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86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Графический интерфейс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550203"/>
            <a:ext cx="7402646" cy="4791798"/>
          </a:xfrm>
        </p:spPr>
      </p:pic>
      <p:sp>
        <p:nvSpPr>
          <p:cNvPr id="5" name="TextBox 4"/>
          <p:cNvSpPr txBox="1"/>
          <p:nvPr/>
        </p:nvSpPr>
        <p:spPr>
          <a:xfrm>
            <a:off x="8471282" y="6232971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6</a:t>
            </a:r>
            <a:endParaRPr lang="ru-RU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Спасибо за внимание!</a:t>
            </a:r>
            <a:endParaRPr lang="ru-RU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1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89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 Light</vt:lpstr>
      <vt:lpstr>Тема Office</vt:lpstr>
      <vt:lpstr>Protected Video Chat</vt:lpstr>
      <vt:lpstr>Protected Video Chat</vt:lpstr>
      <vt:lpstr>Функциональные требования</vt:lpstr>
      <vt:lpstr>Нефункциональные требования</vt:lpstr>
      <vt:lpstr>Технологии разработки</vt:lpstr>
      <vt:lpstr>Графический интерфейс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Protected Video Chat</dc:title>
  <dc:creator>Григорий Терехов</dc:creator>
  <cp:lastModifiedBy>Grigory Terekhov</cp:lastModifiedBy>
  <cp:revision>5</cp:revision>
  <dcterms:created xsi:type="dcterms:W3CDTF">2014-02-20T05:53:08Z</dcterms:created>
  <dcterms:modified xsi:type="dcterms:W3CDTF">2014-02-20T08:12:19Z</dcterms:modified>
</cp:coreProperties>
</file>