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61" r:id="rId5"/>
    <p:sldId id="262" r:id="rId6"/>
    <p:sldId id="258" r:id="rId7"/>
    <p:sldId id="263" r:id="rId8"/>
    <p:sldId id="264" r:id="rId9"/>
    <p:sldId id="265" r:id="rId10"/>
    <p:sldId id="259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BB2A9"/>
    <a:srgbClr val="C9C2BB"/>
    <a:srgbClr val="E9E6E3"/>
    <a:srgbClr val="F6F5F4"/>
    <a:srgbClr val="D2CD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149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076D6-7B93-40E3-AE5E-B1C7C3CE0AC2}" type="datetimeFigureOut">
              <a:rPr lang="ru-RU" smtClean="0"/>
              <a:t>23.02.2014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BF85E-BC33-4136-BE5B-8D05BA3490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3482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076D6-7B93-40E3-AE5E-B1C7C3CE0AC2}" type="datetimeFigureOut">
              <a:rPr lang="ru-RU" smtClean="0"/>
              <a:t>23.02.2014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BF85E-BC33-4136-BE5B-8D05BA3490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4331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076D6-7B93-40E3-AE5E-B1C7C3CE0AC2}" type="datetimeFigureOut">
              <a:rPr lang="ru-RU" smtClean="0"/>
              <a:t>23.02.2014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BF85E-BC33-4136-BE5B-8D05BA3490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3293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076D6-7B93-40E3-AE5E-B1C7C3CE0AC2}" type="datetimeFigureOut">
              <a:rPr lang="ru-RU" smtClean="0"/>
              <a:t>23.02.2014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BF85E-BC33-4136-BE5B-8D05BA3490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27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076D6-7B93-40E3-AE5E-B1C7C3CE0AC2}" type="datetimeFigureOut">
              <a:rPr lang="ru-RU" smtClean="0"/>
              <a:t>23.02.2014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BF85E-BC33-4136-BE5B-8D05BA3490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3708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076D6-7B93-40E3-AE5E-B1C7C3CE0AC2}" type="datetimeFigureOut">
              <a:rPr lang="ru-RU" smtClean="0"/>
              <a:t>23.02.2014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BF85E-BC33-4136-BE5B-8D05BA3490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3985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076D6-7B93-40E3-AE5E-B1C7C3CE0AC2}" type="datetimeFigureOut">
              <a:rPr lang="ru-RU" smtClean="0"/>
              <a:t>23.02.2014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BF85E-BC33-4136-BE5B-8D05BA3490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2919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076D6-7B93-40E3-AE5E-B1C7C3CE0AC2}" type="datetimeFigureOut">
              <a:rPr lang="ru-RU" smtClean="0"/>
              <a:t>23.02.2014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BF85E-BC33-4136-BE5B-8D05BA3490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1803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076D6-7B93-40E3-AE5E-B1C7C3CE0AC2}" type="datetimeFigureOut">
              <a:rPr lang="ru-RU" smtClean="0"/>
              <a:t>23.02.2014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BF85E-BC33-4136-BE5B-8D05BA3490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7996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076D6-7B93-40E3-AE5E-B1C7C3CE0AC2}" type="datetimeFigureOut">
              <a:rPr lang="ru-RU" smtClean="0"/>
              <a:t>23.02.2014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BF85E-BC33-4136-BE5B-8D05BA3490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5148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076D6-7B93-40E3-AE5E-B1C7C3CE0AC2}" type="datetimeFigureOut">
              <a:rPr lang="ru-RU" smtClean="0"/>
              <a:t>23.02.2014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BF85E-BC33-4136-BE5B-8D05BA3490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1391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9076D6-7B93-40E3-AE5E-B1C7C3CE0AC2}" type="datetimeFigureOut">
              <a:rPr lang="ru-RU" smtClean="0"/>
              <a:t>23.02.2014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2BF85E-BC33-4136-BE5B-8D05BA3490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1960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397785"/>
            <a:ext cx="7772400" cy="2387600"/>
          </a:xfrm>
        </p:spPr>
        <p:txBody>
          <a:bodyPr/>
          <a:lstStyle/>
          <a:p>
            <a:r>
              <a:rPr lang="en-US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Protected Video Chat</a:t>
            </a:r>
            <a:endParaRPr lang="ru-RU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70542" y="4780843"/>
            <a:ext cx="6858000" cy="1655762"/>
          </a:xfrm>
        </p:spPr>
        <p:txBody>
          <a:bodyPr/>
          <a:lstStyle/>
          <a:p>
            <a:pPr algn="r"/>
            <a:r>
              <a:rPr lang="ru-RU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Козлов Д.В.</a:t>
            </a:r>
          </a:p>
          <a:p>
            <a:pPr algn="r"/>
            <a:r>
              <a:rPr lang="ru-RU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Пахомов Д.А.</a:t>
            </a:r>
          </a:p>
          <a:p>
            <a:pPr algn="r"/>
            <a:r>
              <a:rPr lang="ru-RU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Терехов Г.В.</a:t>
            </a:r>
            <a:endParaRPr lang="ru-RU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0788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2766218"/>
            <a:ext cx="7886700" cy="1325563"/>
          </a:xfrm>
        </p:spPr>
        <p:txBody>
          <a:bodyPr/>
          <a:lstStyle/>
          <a:p>
            <a:pPr algn="ctr"/>
            <a:r>
              <a:rPr lang="ru-RU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Спасибо за внимание!</a:t>
            </a:r>
            <a:endParaRPr lang="ru-RU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2149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Protected Video Chat</a:t>
            </a:r>
            <a:endParaRPr lang="ru-RU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825625"/>
            <a:ext cx="7413663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Текстовый, аудио и видео чаты между двумя </a:t>
            </a:r>
            <a:r>
              <a:rPr lang="ru-RU" sz="3600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и более пользователями </a:t>
            </a:r>
            <a:r>
              <a:rPr lang="ru-RU" sz="3600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с использованием шифрования информации.</a:t>
            </a:r>
            <a:endParaRPr lang="ru-RU" sz="36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471282" y="6232971"/>
            <a:ext cx="343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2</a:t>
            </a:r>
            <a:endParaRPr lang="ru-RU" sz="24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0257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Функциональные требования</a:t>
            </a:r>
            <a:endParaRPr lang="ru-RU" sz="40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текстовый чат;</a:t>
            </a:r>
          </a:p>
          <a:p>
            <a:r>
              <a:rPr lang="ru-RU" sz="3600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аудио чат;</a:t>
            </a:r>
          </a:p>
          <a:p>
            <a:r>
              <a:rPr lang="ru-RU" sz="3600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видео чат;</a:t>
            </a:r>
          </a:p>
          <a:p>
            <a:r>
              <a:rPr lang="ru-RU" sz="3600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шифрование</a:t>
            </a:r>
            <a:r>
              <a:rPr lang="ru-RU" sz="3600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;</a:t>
            </a:r>
          </a:p>
          <a:p>
            <a:r>
              <a:rPr lang="ru-RU" sz="3600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клиент-сервер.</a:t>
            </a:r>
            <a:endParaRPr lang="ru-RU" sz="36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471282" y="6232971"/>
            <a:ext cx="343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3</a:t>
            </a:r>
            <a:endParaRPr lang="ru-RU" sz="24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6645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900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Нефункциональные требования</a:t>
            </a:r>
            <a:endParaRPr lang="ru-RU" sz="39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windows 7 </a:t>
            </a:r>
            <a:r>
              <a:rPr lang="ru-RU" sz="3600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и выше;</a:t>
            </a:r>
          </a:p>
          <a:p>
            <a:r>
              <a:rPr lang="ru-RU" sz="3600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клавиатура для текстового чата;</a:t>
            </a:r>
          </a:p>
          <a:p>
            <a:r>
              <a:rPr lang="ru-RU" sz="3600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микрофон для аудио чата;</a:t>
            </a:r>
          </a:p>
          <a:p>
            <a:r>
              <a:rPr lang="ru-RU" sz="3600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веб камера для видео чата.</a:t>
            </a:r>
            <a:endParaRPr lang="ru-RU" sz="36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471282" y="6232971"/>
            <a:ext cx="3481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latin typeface="Segoe UI Light" panose="020B0502040204020203" pitchFamily="34" charset="0"/>
                <a:cs typeface="Segoe UI Light" panose="020B0502040204020203" pitchFamily="34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687787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Технологии разработки</a:t>
            </a:r>
            <a:endParaRPr lang="ru-RU" sz="40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С</a:t>
            </a:r>
            <a:r>
              <a:rPr lang="en-US" sz="3600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#;</a:t>
            </a:r>
          </a:p>
          <a:p>
            <a:r>
              <a:rPr lang="en-US" sz="3600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WPF;</a:t>
            </a:r>
          </a:p>
          <a:p>
            <a:r>
              <a:rPr lang="en-US" sz="3600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Visual Studio;</a:t>
            </a:r>
            <a:endParaRPr lang="ru-RU" sz="36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471282" y="6232971"/>
            <a:ext cx="343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5</a:t>
            </a:r>
            <a:endParaRPr lang="ru-RU" sz="24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1863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Графический интерфейс</a:t>
            </a:r>
            <a:endParaRPr lang="ru-RU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550203"/>
            <a:ext cx="7402646" cy="4791798"/>
          </a:xfrm>
        </p:spPr>
      </p:pic>
      <p:sp>
        <p:nvSpPr>
          <p:cNvPr id="5" name="TextBox 4"/>
          <p:cNvSpPr txBox="1"/>
          <p:nvPr/>
        </p:nvSpPr>
        <p:spPr>
          <a:xfrm>
            <a:off x="8471282" y="6232971"/>
            <a:ext cx="343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6</a:t>
            </a:r>
            <a:endParaRPr lang="ru-RU" sz="24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6809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Структура клиента</a:t>
            </a:r>
            <a:endParaRPr lang="ru-RU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471282" y="6232971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latin typeface="Segoe UI Light" panose="020B0502040204020203" pitchFamily="34" charset="0"/>
                <a:cs typeface="Segoe UI Light" panose="020B0502040204020203" pitchFamily="34" charset="0"/>
              </a:rPr>
              <a:t>7</a:t>
            </a:r>
            <a:endParaRPr lang="ru-RU" sz="24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pic>
        <p:nvPicPr>
          <p:cNvPr id="7" name="Объект 6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2055815"/>
            <a:ext cx="7430658" cy="3658170"/>
          </a:xfrm>
        </p:spPr>
      </p:pic>
    </p:spTree>
    <p:extLst>
      <p:ext uri="{BB962C8B-B14F-4D97-AF65-F5344CB8AC3E}">
        <p14:creationId xmlns:p14="http://schemas.microsoft.com/office/powerpoint/2010/main" val="53296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Структура сервера</a:t>
            </a:r>
            <a:endParaRPr lang="ru-RU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471282" y="6232971"/>
            <a:ext cx="343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8</a:t>
            </a:r>
            <a:endParaRPr lang="ru-RU" sz="24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6993" y="1690689"/>
            <a:ext cx="2100036" cy="4877503"/>
          </a:xfrm>
        </p:spPr>
      </p:pic>
    </p:spTree>
    <p:extLst>
      <p:ext uri="{BB962C8B-B14F-4D97-AF65-F5344CB8AC3E}">
        <p14:creationId xmlns:p14="http://schemas.microsoft.com/office/powerpoint/2010/main" val="761331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Варианты использования</a:t>
            </a:r>
            <a:endParaRPr lang="ru-RU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471282" y="6232971"/>
            <a:ext cx="343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8</a:t>
            </a:r>
            <a:endParaRPr lang="ru-RU" sz="24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350" y="1325302"/>
            <a:ext cx="5594217" cy="2636527"/>
          </a:xfr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9380" y="4157753"/>
            <a:ext cx="5674595" cy="263652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16226" y="4168770"/>
            <a:ext cx="215315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Добавление</a:t>
            </a:r>
          </a:p>
          <a:p>
            <a:r>
              <a:rPr lang="ru-RU" sz="2800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контакта</a:t>
            </a:r>
            <a:endParaRPr lang="ru-RU" sz="28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32567" y="1325302"/>
            <a:ext cx="166872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Удаление</a:t>
            </a:r>
          </a:p>
          <a:p>
            <a:r>
              <a:rPr lang="ru-RU" sz="2800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контакта</a:t>
            </a:r>
            <a:endParaRPr lang="ru-RU" sz="28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0" y="4054207"/>
            <a:ext cx="804397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8654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</TotalTime>
  <Words>102</Words>
  <Application>Microsoft Office PowerPoint</Application>
  <PresentationFormat>Экран (4:3)</PresentationFormat>
  <Paragraphs>38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Segoe UI Light</vt:lpstr>
      <vt:lpstr>Segoe UI Semilight</vt:lpstr>
      <vt:lpstr>Тема Office</vt:lpstr>
      <vt:lpstr>Protected Video Chat</vt:lpstr>
      <vt:lpstr>Protected Video Chat</vt:lpstr>
      <vt:lpstr>Функциональные требования</vt:lpstr>
      <vt:lpstr>Нефункциональные требования</vt:lpstr>
      <vt:lpstr>Технологии разработки</vt:lpstr>
      <vt:lpstr>Графический интерфейс</vt:lpstr>
      <vt:lpstr>Структура клиента</vt:lpstr>
      <vt:lpstr>Структура сервера</vt:lpstr>
      <vt:lpstr>Варианты использования</vt:lpstr>
      <vt:lpstr>Спасибо за внимание!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Protected Video Chat</dc:title>
  <dc:creator>Григорий Терехов</dc:creator>
  <cp:lastModifiedBy>Григорий Терехов</cp:lastModifiedBy>
  <cp:revision>5</cp:revision>
  <dcterms:created xsi:type="dcterms:W3CDTF">2014-02-20T05:53:08Z</dcterms:created>
  <dcterms:modified xsi:type="dcterms:W3CDTF">2014-02-23T18:48:22Z</dcterms:modified>
</cp:coreProperties>
</file>