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2" r:id="rId9"/>
    <p:sldId id="310" r:id="rId10"/>
    <p:sldId id="31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23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656AF0-EA91-4DB1-920F-D8BCA009D529}" type="datetimeFigureOut">
              <a:rPr lang="en-US" smtClean="0"/>
              <a:pPr/>
              <a:t>5/14/15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B1AF818-6645-40AD-BF92-0D62183220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2732562"/>
          </a:xfrm>
        </p:spPr>
        <p:txBody>
          <a:bodyPr>
            <a:normAutofit/>
          </a:bodyPr>
          <a:lstStyle/>
          <a:p>
            <a:r>
              <a:rPr lang="en-US" sz="6000" dirty="0" err="1" smtClean="0"/>
              <a:t>FootBar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			Week 6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Scrum Master : Young </a:t>
            </a:r>
            <a:r>
              <a:rPr lang="en-US" sz="1600" dirty="0" err="1" smtClean="0">
                <a:solidFill>
                  <a:schemeClr val="tx1"/>
                </a:solidFill>
              </a:rPr>
              <a:t>Beom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Project Owner: </a:t>
            </a:r>
            <a:r>
              <a:rPr lang="en-US" sz="1600" dirty="0" err="1" smtClean="0">
                <a:solidFill>
                  <a:schemeClr val="tx1"/>
                </a:solidFill>
              </a:rPr>
              <a:t>Salah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Bourim</a:t>
            </a:r>
            <a:r>
              <a:rPr lang="en-US" sz="1600" dirty="0" smtClean="0">
                <a:solidFill>
                  <a:schemeClr val="tx1"/>
                </a:solidFill>
              </a:rPr>
              <a:t>(DROP)</a:t>
            </a: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Developer: Javier </a:t>
            </a:r>
            <a:r>
              <a:rPr lang="en-US" sz="1600" dirty="0" err="1" smtClean="0">
                <a:solidFill>
                  <a:schemeClr val="tx1"/>
                </a:solidFill>
              </a:rPr>
              <a:t>Pajuelo</a:t>
            </a:r>
            <a:endParaRPr lang="en-US" sz="1600" dirty="0" smtClean="0">
              <a:solidFill>
                <a:schemeClr val="tx1"/>
              </a:solidFill>
            </a:endParaRPr>
          </a:p>
          <a:p>
            <a:pPr algn="r"/>
            <a:r>
              <a:rPr lang="en-US" sz="1600" dirty="0" smtClean="0">
                <a:solidFill>
                  <a:schemeClr val="tx1"/>
                </a:solidFill>
              </a:rPr>
              <a:t>Developer: Immanuel Lewis 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1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Pylint</a:t>
            </a:r>
            <a:r>
              <a:rPr lang="en-US" dirty="0" smtClean="0"/>
              <a:t> Testing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2390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13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6: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Task assigned.</a:t>
            </a:r>
          </a:p>
          <a:p>
            <a:pPr lvl="1"/>
            <a:r>
              <a:rPr lang="en-US" dirty="0" smtClean="0"/>
              <a:t>Young: </a:t>
            </a:r>
          </a:p>
          <a:p>
            <a:pPr lvl="2"/>
            <a:r>
              <a:rPr lang="en-US" dirty="0" smtClean="0"/>
              <a:t>Regular User profile page</a:t>
            </a:r>
          </a:p>
          <a:p>
            <a:pPr lvl="2"/>
            <a:r>
              <a:rPr lang="en-US" dirty="0" smtClean="0"/>
              <a:t>Business User Profile page</a:t>
            </a:r>
          </a:p>
          <a:p>
            <a:pPr lvl="1"/>
            <a:r>
              <a:rPr lang="en-US" dirty="0" smtClean="0"/>
              <a:t>Javier: </a:t>
            </a:r>
          </a:p>
          <a:p>
            <a:pPr lvl="2"/>
            <a:r>
              <a:rPr lang="en-US" dirty="0" smtClean="0"/>
              <a:t>Facebook integration</a:t>
            </a:r>
          </a:p>
          <a:p>
            <a:pPr lvl="1"/>
            <a:r>
              <a:rPr lang="en-US" dirty="0" smtClean="0"/>
              <a:t>Lewis: </a:t>
            </a:r>
          </a:p>
          <a:p>
            <a:pPr lvl="2"/>
            <a:r>
              <a:rPr lang="en-US" dirty="0" smtClean="0"/>
              <a:t>Add way to for Business User to add new Events</a:t>
            </a:r>
          </a:p>
          <a:p>
            <a:pPr lvl="2"/>
            <a:r>
              <a:rPr lang="en-US" dirty="0" smtClean="0"/>
              <a:t>Rating system for the Bar Owners</a:t>
            </a:r>
          </a:p>
        </p:txBody>
      </p:sp>
    </p:spTree>
    <p:extLst>
      <p:ext uri="{BB962C8B-B14F-4D97-AF65-F5344CB8AC3E}">
        <p14:creationId xmlns:p14="http://schemas.microsoft.com/office/powerpoint/2010/main" val="215479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Profile Page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8" descr="Screen Shot 2015-04-30 at 11.26.0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76809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7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User Profile Page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4-30 at 11.16.22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768096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19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Creation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5-04-30 at 11.22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7620000" cy="51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2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Event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4-30 at 11.22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3999"/>
            <a:ext cx="7772400" cy="520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64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Events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Screen Shot 2015-04-30 at 11.22.09 AM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7696200" cy="525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0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Feed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5-05-07 at 10.58.5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7691783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92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coverage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9095" y="2394155"/>
            <a:ext cx="6323810" cy="32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1747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25300</TotalTime>
  <Words>81</Words>
  <Application>Microsoft Macintosh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FootBar    Week 6</vt:lpstr>
      <vt:lpstr>Week 6: updates</vt:lpstr>
      <vt:lpstr>User Profile Page</vt:lpstr>
      <vt:lpstr>Business User Profile Page</vt:lpstr>
      <vt:lpstr>Event Creation</vt:lpstr>
      <vt:lpstr>View Event </vt:lpstr>
      <vt:lpstr>View Events </vt:lpstr>
      <vt:lpstr>Facebook Feed</vt:lpstr>
      <vt:lpstr>Test coverage</vt:lpstr>
      <vt:lpstr>Pylint Testing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Supporters Spot</dc:title>
  <dc:creator>Young</dc:creator>
  <cp:lastModifiedBy>Young Ko</cp:lastModifiedBy>
  <cp:revision>39</cp:revision>
  <dcterms:created xsi:type="dcterms:W3CDTF">2015-03-24T05:24:27Z</dcterms:created>
  <dcterms:modified xsi:type="dcterms:W3CDTF">2015-05-14T11:54:32Z</dcterms:modified>
</cp:coreProperties>
</file>