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4" r:id="rId2"/>
    <p:sldId id="285" r:id="rId3"/>
    <p:sldId id="287" r:id="rId4"/>
    <p:sldId id="288" r:id="rId5"/>
    <p:sldId id="289" r:id="rId6"/>
    <p:sldId id="291" r:id="rId7"/>
    <p:sldId id="292" r:id="rId8"/>
    <p:sldId id="286" r:id="rId9"/>
    <p:sldId id="293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2732562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FootBar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Week </a:t>
            </a:r>
            <a:r>
              <a:rPr lang="en-US" sz="6000" dirty="0" smtClean="0"/>
              <a:t>3/</a:t>
            </a:r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Scrum Master : Young </a:t>
            </a:r>
            <a:r>
              <a:rPr lang="en-US" sz="1600" dirty="0" err="1" smtClean="0">
                <a:solidFill>
                  <a:schemeClr val="tx1"/>
                </a:solidFill>
              </a:rPr>
              <a:t>Beom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Project Owner: </a:t>
            </a:r>
            <a:r>
              <a:rPr lang="en-US" sz="1600" dirty="0" err="1" smtClean="0">
                <a:solidFill>
                  <a:schemeClr val="tx1"/>
                </a:solidFill>
              </a:rPr>
              <a:t>Salah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Bourim</a:t>
            </a:r>
            <a:r>
              <a:rPr lang="en-US" sz="1600" dirty="0" smtClean="0">
                <a:solidFill>
                  <a:schemeClr val="tx1"/>
                </a:solidFill>
              </a:rPr>
              <a:t>(DROP)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Javier </a:t>
            </a:r>
            <a:r>
              <a:rPr lang="en-US" sz="1600" dirty="0" err="1" smtClean="0">
                <a:solidFill>
                  <a:schemeClr val="tx1"/>
                </a:solidFill>
              </a:rPr>
              <a:t>Pajuelo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Immanuel Lewis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coverage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9095" y="2394155"/>
            <a:ext cx="6323810" cy="3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4: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Task assigned.</a:t>
            </a:r>
          </a:p>
          <a:p>
            <a:pPr lvl="1"/>
            <a:r>
              <a:rPr lang="en-US" dirty="0" smtClean="0"/>
              <a:t>Young: </a:t>
            </a:r>
          </a:p>
          <a:p>
            <a:pPr lvl="2"/>
            <a:r>
              <a:rPr lang="en-US" dirty="0" smtClean="0"/>
              <a:t>Regular User and Business User Login and registration.</a:t>
            </a:r>
          </a:p>
          <a:p>
            <a:pPr lvl="2"/>
            <a:r>
              <a:rPr lang="en-US" dirty="0" smtClean="0"/>
              <a:t>Regular User profile page</a:t>
            </a:r>
          </a:p>
          <a:p>
            <a:pPr lvl="1"/>
            <a:r>
              <a:rPr lang="en-US" dirty="0" smtClean="0"/>
              <a:t>Javier: </a:t>
            </a:r>
          </a:p>
          <a:p>
            <a:pPr lvl="2"/>
            <a:r>
              <a:rPr lang="en-US" dirty="0" smtClean="0"/>
              <a:t>Create a  league Standing, and news for site</a:t>
            </a:r>
          </a:p>
          <a:p>
            <a:pPr lvl="2"/>
            <a:r>
              <a:rPr lang="en-US" dirty="0" smtClean="0"/>
              <a:t>Regular User Friend system and Subscription to </a:t>
            </a:r>
            <a:r>
              <a:rPr lang="en-US" dirty="0" err="1" smtClean="0"/>
              <a:t>busniess</a:t>
            </a:r>
            <a:r>
              <a:rPr lang="en-US" dirty="0" smtClean="0"/>
              <a:t> user</a:t>
            </a:r>
          </a:p>
          <a:p>
            <a:pPr lvl="1"/>
            <a:r>
              <a:rPr lang="en-US" dirty="0" smtClean="0"/>
              <a:t>Lewis: </a:t>
            </a:r>
          </a:p>
          <a:p>
            <a:pPr lvl="2"/>
            <a:r>
              <a:rPr lang="en-US" dirty="0" smtClean="0"/>
              <a:t>Front end design for main home page  as well as layers to be used on all sites</a:t>
            </a:r>
          </a:p>
          <a:p>
            <a:pPr lvl="2"/>
            <a:r>
              <a:rPr lang="en-US" dirty="0" smtClean="0"/>
              <a:t>Event and game schedule db</a:t>
            </a:r>
          </a:p>
          <a:p>
            <a:pPr lvl="2"/>
            <a:r>
              <a:rPr lang="en-US" dirty="0" smtClean="0"/>
              <a:t>Business User rating system</a:t>
            </a:r>
          </a:p>
        </p:txBody>
      </p:sp>
    </p:spTree>
    <p:extLst>
      <p:ext uri="{BB962C8B-B14F-4D97-AF65-F5344CB8AC3E}">
        <p14:creationId xmlns:p14="http://schemas.microsoft.com/office/powerpoint/2010/main" val="299590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7666" y="2137012"/>
            <a:ext cx="5866667" cy="3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Register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904" y="1989393"/>
            <a:ext cx="6676191" cy="4095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User Register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9897" y="1600200"/>
            <a:ext cx="5562206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User Profile Page</a:t>
            </a:r>
            <a:endParaRPr lang="en-US" dirty="0"/>
          </a:p>
        </p:txBody>
      </p:sp>
      <p:pic>
        <p:nvPicPr>
          <p:cNvPr id="1026" name="Picture 2" descr="C:\Users\epiky_000\Desktop\Screen Shot 2015-04-23 at 6.53.45 A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591449" cy="3966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and League Standing</a:t>
            </a:r>
            <a:endParaRPr lang="en-US" dirty="0"/>
          </a:p>
        </p:txBody>
      </p:sp>
      <p:pic>
        <p:nvPicPr>
          <p:cNvPr id="3074" name="Picture 2" descr="C:\Users\epiky_000\Desktop\homepage_scree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7010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 by Lewis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162800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2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Pylint</a:t>
            </a:r>
            <a:r>
              <a:rPr lang="en-US" dirty="0" smtClean="0"/>
              <a:t> Score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8000"/>
            <a:ext cx="7467600" cy="38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25300</TotalTime>
  <Words>116</Words>
  <Application>Microsoft Macintosh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FootBar    Week 3/4</vt:lpstr>
      <vt:lpstr>Week 4: updates</vt:lpstr>
      <vt:lpstr>Login page</vt:lpstr>
      <vt:lpstr>Regular Register</vt:lpstr>
      <vt:lpstr>Business User Register</vt:lpstr>
      <vt:lpstr>Regular User Profile Page</vt:lpstr>
      <vt:lpstr>News and League Standing</vt:lpstr>
      <vt:lpstr>Home Page by Lewis</vt:lpstr>
      <vt:lpstr>Pylint Score</vt:lpstr>
      <vt:lpstr>Test coverage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Supporters Spot</dc:title>
  <dc:creator>Young</dc:creator>
  <cp:lastModifiedBy>Young Ko</cp:lastModifiedBy>
  <cp:revision>39</cp:revision>
  <dcterms:created xsi:type="dcterms:W3CDTF">2015-03-24T05:24:27Z</dcterms:created>
  <dcterms:modified xsi:type="dcterms:W3CDTF">2015-05-14T11:52:25Z</dcterms:modified>
</cp:coreProperties>
</file>