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83" r:id="rId2"/>
    <p:sldId id="274" r:id="rId3"/>
    <p:sldId id="277" r:id="rId4"/>
    <p:sldId id="276" r:id="rId5"/>
    <p:sldId id="282" r:id="rId6"/>
    <p:sldId id="281" r:id="rId7"/>
    <p:sldId id="275" r:id="rId8"/>
    <p:sldId id="278" r:id="rId9"/>
    <p:sldId id="279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496" y="-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42656AF0-EA91-4DB1-920F-D8BCA009D529}" type="datetimeFigureOut">
              <a:rPr lang="en-US" smtClean="0"/>
              <a:pPr/>
              <a:t>5/14/15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CB1AF818-6645-40AD-BF92-0D62183220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56AF0-EA91-4DB1-920F-D8BCA009D529}" type="datetimeFigureOut">
              <a:rPr lang="en-US" smtClean="0"/>
              <a:pPr/>
              <a:t>5/14/15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AF818-6645-40AD-BF92-0D62183220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56AF0-EA91-4DB1-920F-D8BCA009D529}" type="datetimeFigureOut">
              <a:rPr lang="en-US" smtClean="0"/>
              <a:pPr/>
              <a:t>5/14/15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AF818-6645-40AD-BF92-0D62183220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2656AF0-EA91-4DB1-920F-D8BCA009D529}" type="datetimeFigureOut">
              <a:rPr lang="en-US" smtClean="0"/>
              <a:pPr/>
              <a:t>5/14/15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B1AF818-6645-40AD-BF92-0D621832208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42656AF0-EA91-4DB1-920F-D8BCA009D529}" type="datetimeFigureOut">
              <a:rPr lang="en-US" smtClean="0"/>
              <a:pPr/>
              <a:t>5/14/15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CB1AF818-6645-40AD-BF92-0D62183220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56AF0-EA91-4DB1-920F-D8BCA009D529}" type="datetimeFigureOut">
              <a:rPr lang="en-US" smtClean="0"/>
              <a:pPr/>
              <a:t>5/14/15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AF818-6645-40AD-BF92-0D621832208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56AF0-EA91-4DB1-920F-D8BCA009D529}" type="datetimeFigureOut">
              <a:rPr lang="en-US" smtClean="0"/>
              <a:pPr/>
              <a:t>5/14/15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AF818-6645-40AD-BF92-0D621832208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2656AF0-EA91-4DB1-920F-D8BCA009D529}" type="datetimeFigureOut">
              <a:rPr lang="en-US" smtClean="0"/>
              <a:pPr/>
              <a:t>5/14/15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B1AF818-6645-40AD-BF92-0D621832208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56AF0-EA91-4DB1-920F-D8BCA009D529}" type="datetimeFigureOut">
              <a:rPr lang="en-US" smtClean="0"/>
              <a:pPr/>
              <a:t>5/14/15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AF818-6645-40AD-BF92-0D62183220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2656AF0-EA91-4DB1-920F-D8BCA009D529}" type="datetimeFigureOut">
              <a:rPr lang="en-US" smtClean="0"/>
              <a:pPr/>
              <a:t>5/14/15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B1AF818-6645-40AD-BF92-0D621832208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2656AF0-EA91-4DB1-920F-D8BCA009D529}" type="datetimeFigureOut">
              <a:rPr lang="en-US" smtClean="0"/>
              <a:pPr/>
              <a:t>5/14/15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B1AF818-6645-40AD-BF92-0D621832208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2656AF0-EA91-4DB1-920F-D8BCA009D529}" type="datetimeFigureOut">
              <a:rPr lang="en-US" smtClean="0"/>
              <a:pPr/>
              <a:t>5/14/15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CB1AF818-6645-40AD-BF92-0D621832208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2286000"/>
            <a:ext cx="6172200" cy="2732562"/>
          </a:xfrm>
        </p:spPr>
        <p:txBody>
          <a:bodyPr>
            <a:normAutofit/>
          </a:bodyPr>
          <a:lstStyle/>
          <a:p>
            <a:r>
              <a:rPr lang="en-US" sz="6000" dirty="0" err="1" smtClean="0"/>
              <a:t>FootBar</a:t>
            </a:r>
            <a:r>
              <a:rPr lang="en-US" sz="6000" dirty="0" smtClean="0"/>
              <a:t/>
            </a:r>
            <a:br>
              <a:rPr lang="en-US" sz="6000" dirty="0" smtClean="0"/>
            </a:br>
            <a:r>
              <a:rPr lang="en-US" sz="6000" dirty="0" smtClean="0"/>
              <a:t>			Week 2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r"/>
            <a:r>
              <a:rPr lang="en-US" sz="1600" dirty="0" smtClean="0">
                <a:solidFill>
                  <a:schemeClr val="tx1"/>
                </a:solidFill>
              </a:rPr>
              <a:t>Scrum Master : Young </a:t>
            </a:r>
            <a:r>
              <a:rPr lang="en-US" sz="1600" dirty="0" err="1" smtClean="0">
                <a:solidFill>
                  <a:schemeClr val="tx1"/>
                </a:solidFill>
              </a:rPr>
              <a:t>Beom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Ko</a:t>
            </a:r>
            <a:endParaRPr lang="en-US" sz="1600" dirty="0" smtClean="0">
              <a:solidFill>
                <a:schemeClr val="tx1"/>
              </a:solidFill>
            </a:endParaRPr>
          </a:p>
          <a:p>
            <a:pPr algn="r"/>
            <a:r>
              <a:rPr lang="en-US" sz="1600" dirty="0" smtClean="0">
                <a:solidFill>
                  <a:schemeClr val="tx1"/>
                </a:solidFill>
              </a:rPr>
              <a:t>Project Owner: Salah </a:t>
            </a:r>
            <a:r>
              <a:rPr lang="en-US" sz="1600" dirty="0" err="1" smtClean="0">
                <a:solidFill>
                  <a:schemeClr val="tx1"/>
                </a:solidFill>
              </a:rPr>
              <a:t>Bourim</a:t>
            </a:r>
            <a:endParaRPr lang="en-US" sz="1600" dirty="0" smtClean="0">
              <a:solidFill>
                <a:schemeClr val="tx1"/>
              </a:solidFill>
            </a:endParaRPr>
          </a:p>
          <a:p>
            <a:pPr algn="r"/>
            <a:r>
              <a:rPr lang="en-US" sz="1600" dirty="0" smtClean="0">
                <a:solidFill>
                  <a:schemeClr val="tx1"/>
                </a:solidFill>
              </a:rPr>
              <a:t>Developer: Javier </a:t>
            </a:r>
            <a:r>
              <a:rPr lang="en-US" sz="1600" dirty="0" err="1" smtClean="0">
                <a:solidFill>
                  <a:schemeClr val="tx1"/>
                </a:solidFill>
              </a:rPr>
              <a:t>Pajuelo</a:t>
            </a:r>
            <a:endParaRPr lang="en-US" sz="1600" dirty="0" smtClean="0">
              <a:solidFill>
                <a:schemeClr val="tx1"/>
              </a:solidFill>
            </a:endParaRPr>
          </a:p>
          <a:p>
            <a:pPr algn="r"/>
            <a:r>
              <a:rPr lang="en-US" sz="1600" dirty="0" smtClean="0">
                <a:solidFill>
                  <a:schemeClr val="tx1"/>
                </a:solidFill>
              </a:rPr>
              <a:t>Developer: Immanuel Lewis  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4833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Week 2: Back to Square 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We had to redo our management of master repo after class on Tuesday.</a:t>
            </a:r>
          </a:p>
          <a:p>
            <a:r>
              <a:rPr lang="en-US" dirty="0" smtClean="0"/>
              <a:t>All code that has been done are now had to be redone with testing included for test driven development.</a:t>
            </a:r>
          </a:p>
          <a:p>
            <a:r>
              <a:rPr lang="en-US" dirty="0" smtClean="0"/>
              <a:t>At this point Master repo only has initial </a:t>
            </a:r>
            <a:r>
              <a:rPr lang="en-US" dirty="0" err="1"/>
              <a:t>D</a:t>
            </a:r>
            <a:r>
              <a:rPr lang="en-US" dirty="0" err="1" smtClean="0"/>
              <a:t>jango</a:t>
            </a:r>
            <a:r>
              <a:rPr lang="en-US" dirty="0" smtClean="0"/>
              <a:t> project using </a:t>
            </a:r>
            <a:r>
              <a:rPr lang="en-US" dirty="0" err="1" smtClean="0"/>
              <a:t>Django</a:t>
            </a:r>
            <a:r>
              <a:rPr lang="en-US" dirty="0" smtClean="0"/>
              <a:t> with old Home page file</a:t>
            </a:r>
          </a:p>
          <a:p>
            <a:r>
              <a:rPr lang="en-US" dirty="0" smtClean="0"/>
              <a:t>All Issue assigned are postponed till old Issues are fixed as we need to do testing to what we are working with.</a:t>
            </a:r>
          </a:p>
        </p:txBody>
      </p:sp>
    </p:spTree>
    <p:extLst>
      <p:ext uri="{BB962C8B-B14F-4D97-AF65-F5344CB8AC3E}">
        <p14:creationId xmlns:p14="http://schemas.microsoft.com/office/powerpoint/2010/main" val="29959040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Master Repo Issue Tracker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009" y="1600200"/>
            <a:ext cx="6736191" cy="5080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00127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 at Work currently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Javier is currently working on Bar/Business owner account with event DB</a:t>
            </a:r>
          </a:p>
          <a:p>
            <a:r>
              <a:rPr lang="en-US" dirty="0" smtClean="0"/>
              <a:t>Salah is working on Soccer match schedule DB </a:t>
            </a:r>
          </a:p>
          <a:p>
            <a:r>
              <a:rPr lang="en-US" dirty="0" smtClean="0"/>
              <a:t>Lewis is working on Front end design </a:t>
            </a:r>
          </a:p>
          <a:p>
            <a:r>
              <a:rPr lang="en-US" dirty="0" smtClean="0"/>
              <a:t>Young is working on Regular User login with User profile as well as re-managing  the Master Repo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1880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Old Home Page</a:t>
            </a:r>
            <a:endParaRPr lang="en-US" dirty="0"/>
          </a:p>
        </p:txBody>
      </p:sp>
      <p:pic>
        <p:nvPicPr>
          <p:cNvPr id="3074" name="Picture 2" descr="C:\Users\epiky_000\Desktop\salah pic\Screen Shot 2015-04-02 at 11.13.19 AM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703387"/>
            <a:ext cx="7467600" cy="4667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Work with Bar and Event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US" dirty="0" smtClean="0"/>
              <a:t>Bar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Event</a:t>
            </a:r>
            <a:endParaRPr lang="en-US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895600"/>
            <a:ext cx="3657600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 descr="C:\Users\epiky_000\Desktop\salah pic\Screen Shot 2015-04-02 at 11.13.35 AM.pn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71975" y="2895600"/>
            <a:ext cx="3657600" cy="2552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 Page by Lewis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00200"/>
            <a:ext cx="7162800" cy="48736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21246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Pylint</a:t>
            </a:r>
            <a:r>
              <a:rPr lang="en-US" dirty="0" smtClean="0"/>
              <a:t> Testing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00200"/>
            <a:ext cx="7239000" cy="487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28939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Commits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818047"/>
            <a:ext cx="7467600" cy="4437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25300</TotalTime>
  <Words>174</Words>
  <Application>Microsoft Macintosh PowerPoint</Application>
  <PresentationFormat>On-screen Show (4:3)</PresentationFormat>
  <Paragraphs>23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Oriel</vt:lpstr>
      <vt:lpstr>FootBar    Week 2</vt:lpstr>
      <vt:lpstr>Week 2: Back to Square one</vt:lpstr>
      <vt:lpstr>Master Repo Issue Tracker</vt:lpstr>
      <vt:lpstr>Task at Work currently</vt:lpstr>
      <vt:lpstr>Old Home Page</vt:lpstr>
      <vt:lpstr>Current Work with Bar and Event</vt:lpstr>
      <vt:lpstr>Home Page by Lewis</vt:lpstr>
      <vt:lpstr>Pylint Testing</vt:lpstr>
      <vt:lpstr>Commits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Supporters Spot</dc:title>
  <dc:creator>Young</dc:creator>
  <cp:lastModifiedBy>Young Ko</cp:lastModifiedBy>
  <cp:revision>39</cp:revision>
  <dcterms:created xsi:type="dcterms:W3CDTF">2015-03-24T05:24:27Z</dcterms:created>
  <dcterms:modified xsi:type="dcterms:W3CDTF">2015-05-14T11:51:16Z</dcterms:modified>
</cp:coreProperties>
</file>