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8059A-0713-42D3-94FE-46B2F3E96B27}" type="datetimeFigureOut">
              <a:rPr lang="es-MX" smtClean="0"/>
              <a:t>07/11/2011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103E-24B6-4ECB-ADAB-A3112E79E125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92 Grupo"/>
          <p:cNvGrpSpPr/>
          <p:nvPr/>
        </p:nvGrpSpPr>
        <p:grpSpPr>
          <a:xfrm>
            <a:off x="0" y="571480"/>
            <a:ext cx="9144000" cy="5286388"/>
            <a:chOff x="0" y="357166"/>
            <a:chExt cx="9144000" cy="5286388"/>
          </a:xfrm>
        </p:grpSpPr>
        <p:sp>
          <p:nvSpPr>
            <p:cNvPr id="4" name="3 Elipse"/>
            <p:cNvSpPr/>
            <p:nvPr/>
          </p:nvSpPr>
          <p:spPr>
            <a:xfrm>
              <a:off x="285720" y="285749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" name="4 Elipse"/>
            <p:cNvSpPr/>
            <p:nvPr/>
          </p:nvSpPr>
          <p:spPr>
            <a:xfrm>
              <a:off x="1285852" y="285749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5 Elipse"/>
            <p:cNvSpPr/>
            <p:nvPr/>
          </p:nvSpPr>
          <p:spPr>
            <a:xfrm>
              <a:off x="2428860" y="285749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7 Elipse"/>
            <p:cNvSpPr/>
            <p:nvPr/>
          </p:nvSpPr>
          <p:spPr>
            <a:xfrm>
              <a:off x="4643438" y="178592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" name="8 Elipse"/>
            <p:cNvSpPr/>
            <p:nvPr/>
          </p:nvSpPr>
          <p:spPr>
            <a:xfrm>
              <a:off x="3500430" y="178592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10 Elipse"/>
            <p:cNvSpPr/>
            <p:nvPr/>
          </p:nvSpPr>
          <p:spPr>
            <a:xfrm>
              <a:off x="5857884" y="178592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12 Elipse"/>
            <p:cNvSpPr/>
            <p:nvPr/>
          </p:nvSpPr>
          <p:spPr>
            <a:xfrm>
              <a:off x="3571868" y="3857628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13 Elipse"/>
            <p:cNvSpPr/>
            <p:nvPr/>
          </p:nvSpPr>
          <p:spPr>
            <a:xfrm>
              <a:off x="8143900" y="285749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14 Elipse"/>
            <p:cNvSpPr/>
            <p:nvPr/>
          </p:nvSpPr>
          <p:spPr>
            <a:xfrm>
              <a:off x="7072330" y="2857496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16 Elipse"/>
            <p:cNvSpPr/>
            <p:nvPr/>
          </p:nvSpPr>
          <p:spPr>
            <a:xfrm>
              <a:off x="5857884" y="3857628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17 Elipse"/>
            <p:cNvSpPr/>
            <p:nvPr/>
          </p:nvSpPr>
          <p:spPr>
            <a:xfrm>
              <a:off x="4714876" y="3857628"/>
              <a:ext cx="785818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cxnSp>
          <p:nvCxnSpPr>
            <p:cNvPr id="20" name="19 Conector recto"/>
            <p:cNvCxnSpPr/>
            <p:nvPr/>
          </p:nvCxnSpPr>
          <p:spPr>
            <a:xfrm>
              <a:off x="1071538" y="3143248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 rot="5400000" flipH="1" flipV="1">
              <a:off x="5787240" y="3142454"/>
              <a:ext cx="214314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3357554" y="2071678"/>
              <a:ext cx="350046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214678" y="3143248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rot="5400000" flipH="1" flipV="1">
              <a:off x="2285984" y="3143248"/>
              <a:ext cx="214314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1785918" y="3143248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6858016" y="3143248"/>
              <a:ext cx="12858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3357554" y="4214818"/>
              <a:ext cx="350046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uadroTexto"/>
            <p:cNvSpPr txBox="1"/>
            <p:nvPr/>
          </p:nvSpPr>
          <p:spPr>
            <a:xfrm>
              <a:off x="0" y="1428736"/>
              <a:ext cx="15001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Analisis y Especificacion</a:t>
              </a:r>
              <a:endParaRPr lang="es-MX" dirty="0"/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1142976" y="857232"/>
              <a:ext cx="12858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Revision de Requisitos</a:t>
              </a:r>
              <a:endParaRPr lang="es-MX" dirty="0"/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071670" y="1500174"/>
              <a:ext cx="13573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Diseño Preeliminar</a:t>
              </a:r>
              <a:endParaRPr lang="es-MX" dirty="0"/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6929454" y="1857364"/>
              <a:ext cx="1241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Prueba de </a:t>
              </a:r>
            </a:p>
            <a:p>
              <a:r>
                <a:rPr lang="en-US" dirty="0" smtClean="0"/>
                <a:t>Integracion</a:t>
              </a:r>
              <a:endParaRPr lang="es-MX" dirty="0"/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7997532" y="1428736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Validacion</a:t>
              </a:r>
              <a:endParaRPr lang="es-MX" dirty="0"/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2714612" y="357166"/>
              <a:ext cx="17427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Analisis y Diseño</a:t>
              </a:r>
              <a:endParaRPr lang="en-US" dirty="0"/>
            </a:p>
            <a:p>
              <a:r>
                <a:rPr lang="en-US" dirty="0" smtClean="0"/>
                <a:t>Procedimental</a:t>
              </a:r>
              <a:endParaRPr lang="es-MX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4357686" y="714356"/>
              <a:ext cx="13288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Codificacion</a:t>
              </a:r>
              <a:endParaRPr lang="es-MX" dirty="0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5857884" y="357166"/>
              <a:ext cx="12858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Prueba de Unidad</a:t>
              </a:r>
              <a:endParaRPr lang="es-MX" dirty="0"/>
            </a:p>
          </p:txBody>
        </p:sp>
        <p:cxnSp>
          <p:nvCxnSpPr>
            <p:cNvPr id="58" name="57 Conector recto de flecha"/>
            <p:cNvCxnSpPr>
              <a:endCxn id="8" idx="0"/>
            </p:cNvCxnSpPr>
            <p:nvPr/>
          </p:nvCxnSpPr>
          <p:spPr>
            <a:xfrm rot="16200000" flipH="1">
              <a:off x="4625578" y="1375157"/>
              <a:ext cx="642942" cy="1785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 de flecha"/>
            <p:cNvCxnSpPr>
              <a:endCxn id="9" idx="0"/>
            </p:cNvCxnSpPr>
            <p:nvPr/>
          </p:nvCxnSpPr>
          <p:spPr>
            <a:xfrm rot="16200000" flipH="1">
              <a:off x="3339694" y="1232281"/>
              <a:ext cx="785818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 de flecha"/>
            <p:cNvCxnSpPr>
              <a:stCxn id="51" idx="2"/>
              <a:endCxn id="6" idx="0"/>
            </p:cNvCxnSpPr>
            <p:nvPr/>
          </p:nvCxnSpPr>
          <p:spPr>
            <a:xfrm rot="16200000" flipH="1">
              <a:off x="2430555" y="2466281"/>
              <a:ext cx="710991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 de flecha"/>
            <p:cNvCxnSpPr>
              <a:endCxn id="5" idx="0"/>
            </p:cNvCxnSpPr>
            <p:nvPr/>
          </p:nvCxnSpPr>
          <p:spPr>
            <a:xfrm rot="16200000" flipH="1">
              <a:off x="982240" y="2160975"/>
              <a:ext cx="1285884" cy="1071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 de flecha"/>
            <p:cNvCxnSpPr>
              <a:endCxn id="11" idx="0"/>
            </p:cNvCxnSpPr>
            <p:nvPr/>
          </p:nvCxnSpPr>
          <p:spPr>
            <a:xfrm rot="5400000">
              <a:off x="5875744" y="1375158"/>
              <a:ext cx="785818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 de flecha"/>
            <p:cNvCxnSpPr>
              <a:endCxn id="4" idx="0"/>
            </p:cNvCxnSpPr>
            <p:nvPr/>
          </p:nvCxnSpPr>
          <p:spPr>
            <a:xfrm rot="16200000" flipH="1">
              <a:off x="232141" y="2411008"/>
              <a:ext cx="785818" cy="1071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 de flecha"/>
            <p:cNvCxnSpPr>
              <a:endCxn id="14" idx="0"/>
            </p:cNvCxnSpPr>
            <p:nvPr/>
          </p:nvCxnSpPr>
          <p:spPr>
            <a:xfrm rot="5400000">
              <a:off x="8054587" y="2339587"/>
              <a:ext cx="1000132" cy="356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 de flecha"/>
            <p:cNvCxnSpPr>
              <a:endCxn id="15" idx="0"/>
            </p:cNvCxnSpPr>
            <p:nvPr/>
          </p:nvCxnSpPr>
          <p:spPr>
            <a:xfrm rot="16200000" flipH="1">
              <a:off x="7268786" y="2661043"/>
              <a:ext cx="357188" cy="3571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77 CuadroTexto"/>
            <p:cNvSpPr txBox="1"/>
            <p:nvPr/>
          </p:nvSpPr>
          <p:spPr>
            <a:xfrm flipH="1">
              <a:off x="2714612" y="4997223"/>
              <a:ext cx="1428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Planificacion de Prueba</a:t>
              </a:r>
              <a:endParaRPr lang="es-MX" dirty="0"/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4214810" y="4997223"/>
              <a:ext cx="16112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Procedimiento </a:t>
              </a:r>
            </a:p>
            <a:p>
              <a:r>
                <a:rPr lang="en-US" dirty="0" smtClean="0"/>
                <a:t>De Prueba</a:t>
              </a:r>
              <a:endParaRPr lang="es-MX" dirty="0"/>
            </a:p>
          </p:txBody>
        </p:sp>
        <p:sp>
          <p:nvSpPr>
            <p:cNvPr id="80" name="79 CuadroTexto"/>
            <p:cNvSpPr txBox="1"/>
            <p:nvPr/>
          </p:nvSpPr>
          <p:spPr>
            <a:xfrm>
              <a:off x="5857884" y="4786322"/>
              <a:ext cx="11432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Revision </a:t>
              </a:r>
            </a:p>
            <a:p>
              <a:r>
                <a:rPr lang="en-US" dirty="0" smtClean="0"/>
                <a:t>de Prueba</a:t>
              </a:r>
            </a:p>
          </p:txBody>
        </p:sp>
        <p:cxnSp>
          <p:nvCxnSpPr>
            <p:cNvPr id="83" name="82 Conector recto de flecha"/>
            <p:cNvCxnSpPr>
              <a:endCxn id="13" idx="4"/>
            </p:cNvCxnSpPr>
            <p:nvPr/>
          </p:nvCxnSpPr>
          <p:spPr>
            <a:xfrm rot="5400000" flipH="1" flipV="1">
              <a:off x="3625446" y="4589868"/>
              <a:ext cx="500066" cy="1785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83 Conector recto de flecha"/>
            <p:cNvCxnSpPr>
              <a:stCxn id="79" idx="0"/>
            </p:cNvCxnSpPr>
            <p:nvPr/>
          </p:nvCxnSpPr>
          <p:spPr>
            <a:xfrm rot="5400000" flipH="1" flipV="1">
              <a:off x="4744352" y="4705229"/>
              <a:ext cx="568091" cy="158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Conector recto de flecha"/>
            <p:cNvCxnSpPr/>
            <p:nvPr/>
          </p:nvCxnSpPr>
          <p:spPr>
            <a:xfrm rot="5400000" flipH="1" flipV="1">
              <a:off x="6054339" y="4589867"/>
              <a:ext cx="428628" cy="1071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</cp:revision>
  <dcterms:created xsi:type="dcterms:W3CDTF">2011-11-07T18:14:19Z</dcterms:created>
  <dcterms:modified xsi:type="dcterms:W3CDTF">2011-11-07T18:39:46Z</dcterms:modified>
</cp:coreProperties>
</file>