
<file path=[Content_Types].xml><?xml version="1.0" encoding="utf-8"?>
<Types xmlns="http://schemas.openxmlformats.org/package/2006/content-types">
  <Override PartName="/ppt/slides/slide3.xml" ContentType="application/vnd.openxmlformats-officedocument.presentationml.slide+xml"/>
  <Override PartName="/docProps/core.xml" ContentType="application/vnd.openxmlformats-package.core-properties+xml"/>
  <Override PartName="/ppt/slideLayouts/slideLayout6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Default Extension="png" ContentType="image/png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Default Extension="pdf" ContentType="application/pdf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presProps.xml" ContentType="application/vnd.openxmlformats-officedocument.presentationml.presProps+xml"/>
  <Override PartName="/ppt/slideLayouts/slideLayout2.xml" ContentType="application/vnd.openxmlformats-officedocument.presentationml.slideLayout+xml"/>
  <Override PartName="/ppt/presentation.xml" ContentType="application/vnd.openxmlformats-officedocument.presentationml.presentation.main+xml"/>
  <Default Extension="bin" ContentType="application/vnd.openxmlformats-officedocument.presentationml.printerSettings"/>
  <Override PartName="/ppt/slides/slide1.xml" ContentType="application/vnd.openxmlformats-officedocument.presentationml.slide+xml"/>
  <Default Extension="rels" ContentType="application/vnd.openxmlformats-package.relationships+xml"/>
  <Override PartName="/ppt/slideLayouts/slideLayout4.xml" ContentType="application/vnd.openxmlformats-officedocument.presentationml.slideLayout+xml"/>
  <Override PartName="/ppt/tableStyles.xml" ContentType="application/vnd.openxmlformats-officedocument.presentationml.tableStyl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5620"/>
    <p:restoredTop sz="94660"/>
  </p:normalViewPr>
  <p:slideViewPr>
    <p:cSldViewPr snapToObjects="1" showGuides="1">
      <p:cViewPr varScale="1">
        <p:scale>
          <a:sx n="150" d="100"/>
          <a:sy n="150" d="100"/>
        </p:scale>
        <p:origin x="-115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printerSettings" Target="printerSettings/printerSettings1.bin"/><Relationship Id="rId7" Type="http://schemas.openxmlformats.org/officeDocument/2006/relationships/presProps" Target="presProps.xml"/><Relationship Id="rId8" Type="http://schemas.openxmlformats.org/officeDocument/2006/relationships/viewProps" Target="viewProps.xml"/><Relationship Id="rId9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 vert="horz"/>
          <a:lstStyle/>
          <a:p>
            <a:r>
              <a:rPr lang="fr-FR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/>
          <a:lstStyle/>
          <a:p>
            <a:r>
              <a:rPr lang="fr-FR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 smtClean="0"/>
              <a:t>Click to edit Master text styles</a:t>
            </a:r>
          </a:p>
          <a:p>
            <a:pPr lvl="1"/>
            <a:r>
              <a:rPr lang="fr-FR" smtClean="0"/>
              <a:t>Second level</a:t>
            </a:r>
          </a:p>
          <a:p>
            <a:pPr lvl="2"/>
            <a:r>
              <a:rPr lang="fr-FR" smtClean="0"/>
              <a:t>Third level</a:t>
            </a:r>
          </a:p>
          <a:p>
            <a:pPr lvl="3"/>
            <a:r>
              <a:rPr lang="fr-FR" smtClean="0"/>
              <a:t>Fourth level</a:t>
            </a:r>
          </a:p>
          <a:p>
            <a:pPr lvl="4"/>
            <a:r>
              <a:rPr lang="fr-FR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fr-FR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 smtClean="0"/>
              <a:t>Click to edit Master text styles</a:t>
            </a:r>
          </a:p>
          <a:p>
            <a:pPr lvl="1"/>
            <a:r>
              <a:rPr lang="fr-FR" smtClean="0"/>
              <a:t>Second level</a:t>
            </a:r>
          </a:p>
          <a:p>
            <a:pPr lvl="2"/>
            <a:r>
              <a:rPr lang="fr-FR" smtClean="0"/>
              <a:t>Third level</a:t>
            </a:r>
          </a:p>
          <a:p>
            <a:pPr lvl="3"/>
            <a:r>
              <a:rPr lang="fr-FR" smtClean="0"/>
              <a:t>Fourth level</a:t>
            </a:r>
          </a:p>
          <a:p>
            <a:pPr lvl="4"/>
            <a:r>
              <a:rPr lang="fr-FR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/>
          <a:lstStyle/>
          <a:p>
            <a:r>
              <a:rPr lang="fr-FR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fr-FR" smtClean="0"/>
              <a:t>Click to edit Master text styles</a:t>
            </a:r>
          </a:p>
          <a:p>
            <a:pPr lvl="1"/>
            <a:r>
              <a:rPr lang="fr-FR" smtClean="0"/>
              <a:t>Second level</a:t>
            </a:r>
          </a:p>
          <a:p>
            <a:pPr lvl="2"/>
            <a:r>
              <a:rPr lang="fr-FR" smtClean="0"/>
              <a:t>Third level</a:t>
            </a:r>
          </a:p>
          <a:p>
            <a:pPr lvl="3"/>
            <a:r>
              <a:rPr lang="fr-FR" smtClean="0"/>
              <a:t>Fourth level</a:t>
            </a:r>
          </a:p>
          <a:p>
            <a:pPr lvl="4"/>
            <a:r>
              <a:rPr lang="fr-FR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vert="horz" anchor="t"/>
          <a:lstStyle>
            <a:lvl1pPr algn="l">
              <a:defRPr sz="4000" b="1" cap="all"/>
            </a:lvl1pPr>
          </a:lstStyle>
          <a:p>
            <a:r>
              <a:rPr lang="fr-FR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/>
          <a:lstStyle/>
          <a:p>
            <a:r>
              <a:rPr lang="fr-FR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Click to edit Master text styles</a:t>
            </a:r>
          </a:p>
          <a:p>
            <a:pPr lvl="1"/>
            <a:r>
              <a:rPr lang="fr-FR" smtClean="0"/>
              <a:t>Second level</a:t>
            </a:r>
          </a:p>
          <a:p>
            <a:pPr lvl="2"/>
            <a:r>
              <a:rPr lang="fr-FR" smtClean="0"/>
              <a:t>Third level</a:t>
            </a:r>
          </a:p>
          <a:p>
            <a:pPr lvl="3"/>
            <a:r>
              <a:rPr lang="fr-FR" smtClean="0"/>
              <a:t>Fourth level</a:t>
            </a:r>
          </a:p>
          <a:p>
            <a:pPr lvl="4"/>
            <a:r>
              <a:rPr lang="fr-FR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Click to edit Master text styles</a:t>
            </a:r>
          </a:p>
          <a:p>
            <a:pPr lvl="1"/>
            <a:r>
              <a:rPr lang="fr-FR" smtClean="0"/>
              <a:t>Second level</a:t>
            </a:r>
          </a:p>
          <a:p>
            <a:pPr lvl="2"/>
            <a:r>
              <a:rPr lang="fr-FR" smtClean="0"/>
              <a:t>Third level</a:t>
            </a:r>
          </a:p>
          <a:p>
            <a:pPr lvl="3"/>
            <a:r>
              <a:rPr lang="fr-FR" smtClean="0"/>
              <a:t>Fourth level</a:t>
            </a:r>
          </a:p>
          <a:p>
            <a:pPr lvl="4"/>
            <a:r>
              <a:rPr lang="fr-FR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/>
          <a:lstStyle>
            <a:lvl1pPr>
              <a:defRPr/>
            </a:lvl1pPr>
          </a:lstStyle>
          <a:p>
            <a:r>
              <a:rPr lang="fr-FR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Click to edit Master text styles</a:t>
            </a:r>
          </a:p>
          <a:p>
            <a:pPr lvl="1"/>
            <a:r>
              <a:rPr lang="fr-FR" smtClean="0"/>
              <a:t>Second level</a:t>
            </a:r>
          </a:p>
          <a:p>
            <a:pPr lvl="2"/>
            <a:r>
              <a:rPr lang="fr-FR" smtClean="0"/>
              <a:t>Third level</a:t>
            </a:r>
          </a:p>
          <a:p>
            <a:pPr lvl="3"/>
            <a:r>
              <a:rPr lang="fr-FR" smtClean="0"/>
              <a:t>Fourth level</a:t>
            </a:r>
          </a:p>
          <a:p>
            <a:pPr lvl="4"/>
            <a:r>
              <a:rPr lang="fr-FR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Click to edit Master text styles</a:t>
            </a:r>
          </a:p>
          <a:p>
            <a:pPr lvl="1"/>
            <a:r>
              <a:rPr lang="fr-FR" smtClean="0"/>
              <a:t>Second level</a:t>
            </a:r>
          </a:p>
          <a:p>
            <a:pPr lvl="2"/>
            <a:r>
              <a:rPr lang="fr-FR" smtClean="0"/>
              <a:t>Third level</a:t>
            </a:r>
          </a:p>
          <a:p>
            <a:pPr lvl="3"/>
            <a:r>
              <a:rPr lang="fr-FR" smtClean="0"/>
              <a:t>Fourth level</a:t>
            </a:r>
          </a:p>
          <a:p>
            <a:pPr lvl="4"/>
            <a:r>
              <a:rPr lang="fr-FR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/>
          <a:lstStyle/>
          <a:p>
            <a:r>
              <a:rPr lang="fr-FR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fr-FR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Click to edit Master text styles</a:t>
            </a:r>
          </a:p>
          <a:p>
            <a:pPr lvl="1"/>
            <a:r>
              <a:rPr lang="fr-FR" smtClean="0"/>
              <a:t>Second level</a:t>
            </a:r>
          </a:p>
          <a:p>
            <a:pPr lvl="2"/>
            <a:r>
              <a:rPr lang="fr-FR" smtClean="0"/>
              <a:t>Third level</a:t>
            </a:r>
          </a:p>
          <a:p>
            <a:pPr lvl="3"/>
            <a:r>
              <a:rPr lang="fr-FR" smtClean="0"/>
              <a:t>Fourth level</a:t>
            </a:r>
          </a:p>
          <a:p>
            <a:pPr lvl="4"/>
            <a:r>
              <a:rPr lang="fr-FR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fr-FR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r:id="rId1"/>
    <p:sldLayoutId r:id="rId2"/>
    <p:sldLayoutId r:id="rId3"/>
    <p:sldLayoutId r:id="rId4"/>
    <p:sldLayoutId r:id="rId5"/>
    <p:sldLayoutId r:id="rId6"/>
    <p:sldLayoutId r:id="rId7"/>
    <p:sldLayoutId r:id="rId8"/>
    <p:sldLayoutId r:id="rId9"/>
    <p:sldLayoutId r:id="rId10"/>
    <p:sldLayoutId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df"/><Relationship Id="rId5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d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pdf"/><Relationship Id="rId5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d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7.pdf"/><Relationship Id="rId5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df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57200" y="369332"/>
            <a:ext cx="3886200" cy="48006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457200" y="0"/>
            <a:ext cx="7853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</a:t>
            </a:r>
            <a:r>
              <a:rPr lang="en-US" dirty="0" smtClean="0"/>
              <a:t>ecto :</a:t>
            </a:r>
            <a:endParaRPr lang="en-US" dirty="0"/>
          </a:p>
        </p:txBody>
      </p:sp>
      <p:cxnSp>
        <p:nvCxnSpPr>
          <p:cNvPr id="9" name="Straight Connector 8"/>
          <p:cNvCxnSpPr>
            <a:stCxn id="4" idx="0"/>
            <a:endCxn id="4" idx="2"/>
          </p:cNvCxnSpPr>
          <p:nvPr/>
        </p:nvCxnSpPr>
        <p:spPr>
          <a:xfrm rot="16200000" flipH="1">
            <a:off x="0" y="2769632"/>
            <a:ext cx="480060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</p:cxnSp>
      <p:cxnSp>
        <p:nvCxnSpPr>
          <p:cNvPr id="11" name="Straight Connector 10"/>
          <p:cNvCxnSpPr/>
          <p:nvPr/>
        </p:nvCxnSpPr>
        <p:spPr>
          <a:xfrm rot="16200000" flipH="1">
            <a:off x="-1026316" y="2769632"/>
            <a:ext cx="480060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</p:cxnSp>
      <p:cxnSp>
        <p:nvCxnSpPr>
          <p:cNvPr id="14" name="Straight Connector 13"/>
          <p:cNvCxnSpPr/>
          <p:nvPr/>
        </p:nvCxnSpPr>
        <p:spPr>
          <a:xfrm rot="16200000" flipH="1">
            <a:off x="953294" y="2768838"/>
            <a:ext cx="480060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</p:cxnSp>
      <p:cxnSp>
        <p:nvCxnSpPr>
          <p:cNvPr id="16" name="Straight Connector 15"/>
          <p:cNvCxnSpPr/>
          <p:nvPr/>
        </p:nvCxnSpPr>
        <p:spPr>
          <a:xfrm rot="10800000" flipH="1">
            <a:off x="456405" y="1550432"/>
            <a:ext cx="388620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</p:cxnSp>
      <p:cxnSp>
        <p:nvCxnSpPr>
          <p:cNvPr id="19" name="Straight Connector 18"/>
          <p:cNvCxnSpPr>
            <a:stCxn id="4" idx="1"/>
            <a:endCxn id="4" idx="3"/>
          </p:cNvCxnSpPr>
          <p:nvPr/>
        </p:nvCxnSpPr>
        <p:spPr>
          <a:xfrm rot="10800000" flipH="1">
            <a:off x="457200" y="2769632"/>
            <a:ext cx="388620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</p:cxnSp>
      <p:cxnSp>
        <p:nvCxnSpPr>
          <p:cNvPr id="22" name="Straight Connector 21"/>
          <p:cNvCxnSpPr/>
          <p:nvPr/>
        </p:nvCxnSpPr>
        <p:spPr>
          <a:xfrm rot="10800000" flipH="1">
            <a:off x="456405" y="3988832"/>
            <a:ext cx="388620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</p:cxnSp>
      <p:sp>
        <p:nvSpPr>
          <p:cNvPr id="23" name="Rectangle 22"/>
          <p:cNvSpPr/>
          <p:nvPr/>
        </p:nvSpPr>
        <p:spPr>
          <a:xfrm>
            <a:off x="4800600" y="370921"/>
            <a:ext cx="3886200" cy="48006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4" name="Straight Connector 23"/>
          <p:cNvCxnSpPr>
            <a:stCxn id="23" idx="0"/>
            <a:endCxn id="23" idx="2"/>
          </p:cNvCxnSpPr>
          <p:nvPr/>
        </p:nvCxnSpPr>
        <p:spPr>
          <a:xfrm rot="16200000" flipH="1">
            <a:off x="4343400" y="2771221"/>
            <a:ext cx="480060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</p:cxnSp>
      <p:cxnSp>
        <p:nvCxnSpPr>
          <p:cNvPr id="25" name="Straight Connector 24"/>
          <p:cNvCxnSpPr/>
          <p:nvPr/>
        </p:nvCxnSpPr>
        <p:spPr>
          <a:xfrm rot="16200000" flipH="1">
            <a:off x="3317084" y="2771221"/>
            <a:ext cx="480060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</p:cxnSp>
      <p:cxnSp>
        <p:nvCxnSpPr>
          <p:cNvPr id="26" name="Straight Connector 25"/>
          <p:cNvCxnSpPr/>
          <p:nvPr/>
        </p:nvCxnSpPr>
        <p:spPr>
          <a:xfrm rot="16200000" flipH="1">
            <a:off x="5296694" y="2770427"/>
            <a:ext cx="480060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</p:cxnSp>
      <p:cxnSp>
        <p:nvCxnSpPr>
          <p:cNvPr id="27" name="Straight Connector 26"/>
          <p:cNvCxnSpPr/>
          <p:nvPr/>
        </p:nvCxnSpPr>
        <p:spPr>
          <a:xfrm rot="10800000" flipH="1">
            <a:off x="4799805" y="1552021"/>
            <a:ext cx="388620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</p:cxnSp>
      <p:cxnSp>
        <p:nvCxnSpPr>
          <p:cNvPr id="28" name="Straight Connector 27"/>
          <p:cNvCxnSpPr>
            <a:stCxn id="23" idx="1"/>
            <a:endCxn id="23" idx="3"/>
          </p:cNvCxnSpPr>
          <p:nvPr/>
        </p:nvCxnSpPr>
        <p:spPr>
          <a:xfrm rot="10800000" flipH="1">
            <a:off x="4800600" y="2771221"/>
            <a:ext cx="388620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</p:cxnSp>
      <p:cxnSp>
        <p:nvCxnSpPr>
          <p:cNvPr id="29" name="Straight Connector 28"/>
          <p:cNvCxnSpPr/>
          <p:nvPr/>
        </p:nvCxnSpPr>
        <p:spPr>
          <a:xfrm rot="10800000" flipH="1">
            <a:off x="4799805" y="3990421"/>
            <a:ext cx="388620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</p:cxnSp>
      <p:sp>
        <p:nvSpPr>
          <p:cNvPr id="37" name="TextBox 36"/>
          <p:cNvSpPr txBox="1"/>
          <p:nvPr/>
        </p:nvSpPr>
        <p:spPr>
          <a:xfrm>
            <a:off x="4799805" y="2383"/>
            <a:ext cx="8040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verso :</a:t>
            </a:r>
          </a:p>
        </p:txBody>
      </p:sp>
      <p:sp>
        <p:nvSpPr>
          <p:cNvPr id="39" name="Rectangle 38"/>
          <p:cNvSpPr/>
          <p:nvPr/>
        </p:nvSpPr>
        <p:spPr>
          <a:xfrm>
            <a:off x="1376369" y="2772810"/>
            <a:ext cx="1024726" cy="1219200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50000"/>
                  <a:satMod val="300000"/>
                </a:schemeClr>
              </a:gs>
              <a:gs pos="35000">
                <a:schemeClr val="accent1">
                  <a:tint val="37000"/>
                  <a:satMod val="300000"/>
                </a:schemeClr>
              </a:gs>
              <a:gs pos="100000">
                <a:schemeClr val="accent1">
                  <a:tint val="15000"/>
                  <a:satMod val="350000"/>
                </a:schemeClr>
              </a:gs>
            </a:gsLst>
            <a:lin ang="16200000" scaled="1"/>
            <a:tileRect/>
          </a:gra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/>
          <p:cNvSpPr/>
          <p:nvPr/>
        </p:nvSpPr>
        <p:spPr>
          <a:xfrm>
            <a:off x="2401095" y="2769632"/>
            <a:ext cx="951704" cy="1219200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50000"/>
                  <a:satMod val="300000"/>
                </a:schemeClr>
              </a:gs>
              <a:gs pos="35000">
                <a:schemeClr val="accent1">
                  <a:tint val="37000"/>
                  <a:satMod val="300000"/>
                </a:schemeClr>
              </a:gs>
              <a:gs pos="100000">
                <a:schemeClr val="accent1">
                  <a:tint val="15000"/>
                  <a:satMod val="350000"/>
                </a:schemeClr>
              </a:gs>
            </a:gsLst>
            <a:lin ang="16200000" scaled="1"/>
            <a:tileRect/>
          </a:gra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Rectangle 40"/>
          <p:cNvSpPr/>
          <p:nvPr/>
        </p:nvSpPr>
        <p:spPr>
          <a:xfrm>
            <a:off x="456404" y="1550432"/>
            <a:ext cx="916786" cy="1219200"/>
          </a:xfrm>
          <a:prstGeom prst="rect">
            <a:avLst/>
          </a:prstGeom>
          <a:gradFill flip="none" rotWithShape="1">
            <a:gsLst>
              <a:gs pos="0">
                <a:schemeClr val="accent3">
                  <a:tint val="50000"/>
                  <a:satMod val="300000"/>
                </a:schemeClr>
              </a:gs>
              <a:gs pos="35000">
                <a:schemeClr val="accent3">
                  <a:tint val="37000"/>
                  <a:satMod val="300000"/>
                </a:schemeClr>
              </a:gs>
              <a:gs pos="100000">
                <a:schemeClr val="accent3">
                  <a:tint val="15000"/>
                  <a:satMod val="350000"/>
                </a:schemeClr>
              </a:gs>
            </a:gsLst>
            <a:lin ang="16200000" scaled="1"/>
            <a:tileRect/>
          </a:gra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Rectangle 41"/>
          <p:cNvSpPr/>
          <p:nvPr/>
        </p:nvSpPr>
        <p:spPr>
          <a:xfrm>
            <a:off x="2401095" y="1550432"/>
            <a:ext cx="953294" cy="1219200"/>
          </a:xfrm>
          <a:prstGeom prst="rect">
            <a:avLst/>
          </a:prstGeom>
          <a:gradFill flip="none" rotWithShape="1">
            <a:gsLst>
              <a:gs pos="0">
                <a:schemeClr val="accent3">
                  <a:tint val="50000"/>
                  <a:satMod val="300000"/>
                </a:schemeClr>
              </a:gs>
              <a:gs pos="35000">
                <a:schemeClr val="accent3">
                  <a:tint val="37000"/>
                  <a:satMod val="300000"/>
                </a:schemeClr>
              </a:gs>
              <a:gs pos="100000">
                <a:schemeClr val="accent3">
                  <a:tint val="15000"/>
                  <a:satMod val="350000"/>
                </a:schemeClr>
              </a:gs>
            </a:gsLst>
            <a:lin ang="16200000" scaled="1"/>
            <a:tileRect/>
          </a:gra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Rectangle 42"/>
          <p:cNvSpPr/>
          <p:nvPr/>
        </p:nvSpPr>
        <p:spPr>
          <a:xfrm>
            <a:off x="1377959" y="1553610"/>
            <a:ext cx="1023136" cy="121920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Rectangle 43"/>
          <p:cNvSpPr/>
          <p:nvPr/>
        </p:nvSpPr>
        <p:spPr>
          <a:xfrm>
            <a:off x="1377959" y="1550432"/>
            <a:ext cx="1024726" cy="1219200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50000"/>
                  <a:satMod val="300000"/>
                  <a:alpha val="51000"/>
                </a:schemeClr>
              </a:gs>
              <a:gs pos="35000">
                <a:schemeClr val="accent1">
                  <a:tint val="37000"/>
                  <a:satMod val="300000"/>
                  <a:alpha val="51000"/>
                </a:schemeClr>
              </a:gs>
              <a:gs pos="100000">
                <a:schemeClr val="accent1">
                  <a:tint val="15000"/>
                  <a:satMod val="350000"/>
                  <a:alpha val="51000"/>
                </a:schemeClr>
              </a:gs>
            </a:gsLst>
            <a:lin ang="16200000" scaled="1"/>
            <a:tileRect/>
          </a:gra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Rectangle 44"/>
          <p:cNvSpPr/>
          <p:nvPr/>
        </p:nvSpPr>
        <p:spPr>
          <a:xfrm>
            <a:off x="1376369" y="371715"/>
            <a:ext cx="1026316" cy="1178717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50000"/>
                  <a:satMod val="300000"/>
                </a:schemeClr>
              </a:gs>
              <a:gs pos="35000">
                <a:schemeClr val="accent1">
                  <a:tint val="37000"/>
                  <a:satMod val="300000"/>
                </a:schemeClr>
              </a:gs>
              <a:gs pos="100000">
                <a:schemeClr val="accent1">
                  <a:tint val="15000"/>
                  <a:satMod val="350000"/>
                </a:schemeClr>
              </a:gs>
            </a:gsLst>
            <a:lin ang="16200000" scaled="1"/>
            <a:tileRect/>
          </a:gra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5719769" y="2772810"/>
            <a:ext cx="1024726" cy="121920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>
            <a:off x="6746085" y="2769632"/>
            <a:ext cx="951704" cy="121920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30"/>
          <p:cNvSpPr/>
          <p:nvPr/>
        </p:nvSpPr>
        <p:spPr>
          <a:xfrm>
            <a:off x="6746085" y="369331"/>
            <a:ext cx="951704" cy="1178717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ectangle 31"/>
          <p:cNvSpPr/>
          <p:nvPr/>
        </p:nvSpPr>
        <p:spPr>
          <a:xfrm>
            <a:off x="5719769" y="1548048"/>
            <a:ext cx="1026316" cy="12192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32"/>
          <p:cNvSpPr/>
          <p:nvPr/>
        </p:nvSpPr>
        <p:spPr>
          <a:xfrm>
            <a:off x="7696200" y="1548048"/>
            <a:ext cx="990600" cy="12192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/>
          <p:cNvSpPr/>
          <p:nvPr/>
        </p:nvSpPr>
        <p:spPr>
          <a:xfrm>
            <a:off x="6742906" y="1553610"/>
            <a:ext cx="953294" cy="122476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ectangle 34"/>
          <p:cNvSpPr/>
          <p:nvPr/>
        </p:nvSpPr>
        <p:spPr>
          <a:xfrm>
            <a:off x="6746085" y="1542486"/>
            <a:ext cx="953294" cy="1219200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50000"/>
                  <a:satMod val="300000"/>
                  <a:alpha val="56000"/>
                </a:schemeClr>
              </a:gs>
              <a:gs pos="35000">
                <a:schemeClr val="accent1">
                  <a:tint val="37000"/>
                  <a:satMod val="300000"/>
                  <a:alpha val="56000"/>
                </a:schemeClr>
              </a:gs>
              <a:gs pos="100000">
                <a:schemeClr val="accent1">
                  <a:tint val="15000"/>
                  <a:satMod val="350000"/>
                  <a:alpha val="56000"/>
                </a:schemeClr>
              </a:gs>
            </a:gsLst>
            <a:lin ang="16200000" scaled="1"/>
            <a:tileRect/>
          </a:gra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6" name="Rectangle 35"/>
          <p:cNvSpPr/>
          <p:nvPr/>
        </p:nvSpPr>
        <p:spPr>
          <a:xfrm>
            <a:off x="421486" y="5334000"/>
            <a:ext cx="951704" cy="45720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TextBox 37"/>
          <p:cNvSpPr txBox="1"/>
          <p:nvPr/>
        </p:nvSpPr>
        <p:spPr>
          <a:xfrm>
            <a:off x="1513258" y="5421868"/>
            <a:ext cx="17833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Transparence : </a:t>
            </a:r>
            <a:r>
              <a:rPr lang="en-US" dirty="0" err="1" smtClean="0"/>
              <a:t>Tr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8" name="Rectangle 47"/>
          <p:cNvSpPr/>
          <p:nvPr/>
        </p:nvSpPr>
        <p:spPr>
          <a:xfrm>
            <a:off x="421486" y="5943600"/>
            <a:ext cx="951704" cy="4572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TextBox 48"/>
          <p:cNvSpPr txBox="1"/>
          <p:nvPr/>
        </p:nvSpPr>
        <p:spPr>
          <a:xfrm>
            <a:off x="1524000" y="5830669"/>
            <a:ext cx="2514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Encre</a:t>
            </a:r>
            <a:r>
              <a:rPr lang="en-US" dirty="0" smtClean="0"/>
              <a:t> </a:t>
            </a:r>
          </a:p>
          <a:p>
            <a:r>
              <a:rPr lang="en-US" dirty="0" smtClean="0"/>
              <a:t>recto : </a:t>
            </a:r>
            <a:r>
              <a:rPr lang="en-US" dirty="0" err="1" smtClean="0"/>
              <a:t>Ir</a:t>
            </a:r>
            <a:r>
              <a:rPr lang="en-US" dirty="0" smtClean="0"/>
              <a:t> | verso : Iv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57200" y="369332"/>
            <a:ext cx="3886200" cy="48006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457200" y="0"/>
            <a:ext cx="7853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</a:t>
            </a:r>
            <a:r>
              <a:rPr lang="en-US" dirty="0" smtClean="0"/>
              <a:t>ecto :</a:t>
            </a:r>
            <a:endParaRPr lang="en-US" dirty="0"/>
          </a:p>
        </p:txBody>
      </p:sp>
      <p:cxnSp>
        <p:nvCxnSpPr>
          <p:cNvPr id="9" name="Straight Connector 8"/>
          <p:cNvCxnSpPr>
            <a:stCxn id="4" idx="0"/>
            <a:endCxn id="4" idx="2"/>
          </p:cNvCxnSpPr>
          <p:nvPr/>
        </p:nvCxnSpPr>
        <p:spPr>
          <a:xfrm rot="16200000" flipH="1">
            <a:off x="0" y="2769632"/>
            <a:ext cx="480060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</p:cxnSp>
      <p:cxnSp>
        <p:nvCxnSpPr>
          <p:cNvPr id="11" name="Straight Connector 10"/>
          <p:cNvCxnSpPr/>
          <p:nvPr/>
        </p:nvCxnSpPr>
        <p:spPr>
          <a:xfrm rot="16200000" flipH="1">
            <a:off x="-1026316" y="2769632"/>
            <a:ext cx="480060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</p:cxnSp>
      <p:cxnSp>
        <p:nvCxnSpPr>
          <p:cNvPr id="14" name="Straight Connector 13"/>
          <p:cNvCxnSpPr/>
          <p:nvPr/>
        </p:nvCxnSpPr>
        <p:spPr>
          <a:xfrm rot="16200000" flipH="1">
            <a:off x="953294" y="2768838"/>
            <a:ext cx="480060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</p:cxnSp>
      <p:cxnSp>
        <p:nvCxnSpPr>
          <p:cNvPr id="16" name="Straight Connector 15"/>
          <p:cNvCxnSpPr/>
          <p:nvPr/>
        </p:nvCxnSpPr>
        <p:spPr>
          <a:xfrm rot="10800000" flipH="1">
            <a:off x="456405" y="1550432"/>
            <a:ext cx="388620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</p:cxnSp>
      <p:cxnSp>
        <p:nvCxnSpPr>
          <p:cNvPr id="19" name="Straight Connector 18"/>
          <p:cNvCxnSpPr>
            <a:stCxn id="4" idx="1"/>
            <a:endCxn id="4" idx="3"/>
          </p:cNvCxnSpPr>
          <p:nvPr/>
        </p:nvCxnSpPr>
        <p:spPr>
          <a:xfrm rot="10800000" flipH="1">
            <a:off x="457200" y="2769632"/>
            <a:ext cx="388620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</p:cxnSp>
      <p:cxnSp>
        <p:nvCxnSpPr>
          <p:cNvPr id="22" name="Straight Connector 21"/>
          <p:cNvCxnSpPr/>
          <p:nvPr/>
        </p:nvCxnSpPr>
        <p:spPr>
          <a:xfrm rot="10800000" flipH="1">
            <a:off x="456405" y="3988832"/>
            <a:ext cx="388620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</p:cxnSp>
      <p:sp>
        <p:nvSpPr>
          <p:cNvPr id="23" name="Rectangle 22"/>
          <p:cNvSpPr/>
          <p:nvPr/>
        </p:nvSpPr>
        <p:spPr>
          <a:xfrm>
            <a:off x="4800600" y="370921"/>
            <a:ext cx="3886200" cy="48006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4" name="Straight Connector 23"/>
          <p:cNvCxnSpPr>
            <a:stCxn id="23" idx="0"/>
            <a:endCxn id="23" idx="2"/>
          </p:cNvCxnSpPr>
          <p:nvPr/>
        </p:nvCxnSpPr>
        <p:spPr>
          <a:xfrm rot="16200000" flipH="1">
            <a:off x="4343400" y="2771221"/>
            <a:ext cx="480060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</p:cxnSp>
      <p:cxnSp>
        <p:nvCxnSpPr>
          <p:cNvPr id="25" name="Straight Connector 24"/>
          <p:cNvCxnSpPr/>
          <p:nvPr/>
        </p:nvCxnSpPr>
        <p:spPr>
          <a:xfrm rot="16200000" flipH="1">
            <a:off x="3317084" y="2771221"/>
            <a:ext cx="480060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</p:cxnSp>
      <p:cxnSp>
        <p:nvCxnSpPr>
          <p:cNvPr id="26" name="Straight Connector 25"/>
          <p:cNvCxnSpPr/>
          <p:nvPr/>
        </p:nvCxnSpPr>
        <p:spPr>
          <a:xfrm rot="16200000" flipH="1">
            <a:off x="5296694" y="2770427"/>
            <a:ext cx="480060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</p:cxnSp>
      <p:cxnSp>
        <p:nvCxnSpPr>
          <p:cNvPr id="27" name="Straight Connector 26"/>
          <p:cNvCxnSpPr/>
          <p:nvPr/>
        </p:nvCxnSpPr>
        <p:spPr>
          <a:xfrm rot="10800000" flipH="1">
            <a:off x="4799805" y="1552021"/>
            <a:ext cx="388620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</p:cxnSp>
      <p:cxnSp>
        <p:nvCxnSpPr>
          <p:cNvPr id="28" name="Straight Connector 27"/>
          <p:cNvCxnSpPr>
            <a:stCxn id="23" idx="1"/>
            <a:endCxn id="23" idx="3"/>
          </p:cNvCxnSpPr>
          <p:nvPr/>
        </p:nvCxnSpPr>
        <p:spPr>
          <a:xfrm rot="10800000" flipH="1">
            <a:off x="4800600" y="2771221"/>
            <a:ext cx="388620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</p:cxnSp>
      <p:cxnSp>
        <p:nvCxnSpPr>
          <p:cNvPr id="29" name="Straight Connector 28"/>
          <p:cNvCxnSpPr/>
          <p:nvPr/>
        </p:nvCxnSpPr>
        <p:spPr>
          <a:xfrm rot="10800000" flipH="1">
            <a:off x="4799805" y="3990421"/>
            <a:ext cx="388620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</p:cxnSp>
      <p:sp>
        <p:nvSpPr>
          <p:cNvPr id="37" name="TextBox 36"/>
          <p:cNvSpPr txBox="1"/>
          <p:nvPr/>
        </p:nvSpPr>
        <p:spPr>
          <a:xfrm>
            <a:off x="4799805" y="2383"/>
            <a:ext cx="8040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verso :</a:t>
            </a:r>
          </a:p>
        </p:txBody>
      </p:sp>
      <p:sp>
        <p:nvSpPr>
          <p:cNvPr id="39" name="Rectangle 38"/>
          <p:cNvSpPr/>
          <p:nvPr/>
        </p:nvSpPr>
        <p:spPr>
          <a:xfrm>
            <a:off x="1376369" y="2772810"/>
            <a:ext cx="1024726" cy="1219200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50000"/>
                  <a:satMod val="300000"/>
                </a:schemeClr>
              </a:gs>
              <a:gs pos="35000">
                <a:schemeClr val="accent1">
                  <a:tint val="37000"/>
                  <a:satMod val="300000"/>
                </a:schemeClr>
              </a:gs>
              <a:gs pos="100000">
                <a:schemeClr val="accent1">
                  <a:tint val="15000"/>
                  <a:satMod val="350000"/>
                </a:schemeClr>
              </a:gs>
            </a:gsLst>
            <a:lin ang="16200000" scaled="1"/>
            <a:tileRect/>
          </a:gra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/>
          <p:cNvSpPr/>
          <p:nvPr/>
        </p:nvSpPr>
        <p:spPr>
          <a:xfrm>
            <a:off x="2401095" y="2769632"/>
            <a:ext cx="951704" cy="1219200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50000"/>
                  <a:satMod val="300000"/>
                </a:schemeClr>
              </a:gs>
              <a:gs pos="35000">
                <a:schemeClr val="accent1">
                  <a:tint val="37000"/>
                  <a:satMod val="300000"/>
                </a:schemeClr>
              </a:gs>
              <a:gs pos="100000">
                <a:schemeClr val="accent1">
                  <a:tint val="15000"/>
                  <a:satMod val="350000"/>
                </a:schemeClr>
              </a:gs>
            </a:gsLst>
            <a:lin ang="16200000" scaled="1"/>
            <a:tileRect/>
          </a:gra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Rectangle 40"/>
          <p:cNvSpPr/>
          <p:nvPr/>
        </p:nvSpPr>
        <p:spPr>
          <a:xfrm>
            <a:off x="456404" y="1550432"/>
            <a:ext cx="916786" cy="1219200"/>
          </a:xfrm>
          <a:prstGeom prst="rect">
            <a:avLst/>
          </a:prstGeom>
          <a:gradFill flip="none" rotWithShape="1">
            <a:gsLst>
              <a:gs pos="0">
                <a:schemeClr val="accent3">
                  <a:tint val="50000"/>
                  <a:satMod val="300000"/>
                </a:schemeClr>
              </a:gs>
              <a:gs pos="35000">
                <a:schemeClr val="accent3">
                  <a:tint val="37000"/>
                  <a:satMod val="300000"/>
                </a:schemeClr>
              </a:gs>
              <a:gs pos="100000">
                <a:schemeClr val="accent3">
                  <a:tint val="15000"/>
                  <a:satMod val="350000"/>
                </a:schemeClr>
              </a:gs>
            </a:gsLst>
            <a:lin ang="16200000" scaled="1"/>
            <a:tileRect/>
          </a:gra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Rectangle 41"/>
          <p:cNvSpPr/>
          <p:nvPr/>
        </p:nvSpPr>
        <p:spPr>
          <a:xfrm>
            <a:off x="2401095" y="1550432"/>
            <a:ext cx="953294" cy="1219200"/>
          </a:xfrm>
          <a:prstGeom prst="rect">
            <a:avLst/>
          </a:prstGeom>
          <a:gradFill flip="none" rotWithShape="1">
            <a:gsLst>
              <a:gs pos="0">
                <a:schemeClr val="accent3">
                  <a:tint val="50000"/>
                  <a:satMod val="300000"/>
                </a:schemeClr>
              </a:gs>
              <a:gs pos="35000">
                <a:schemeClr val="accent3">
                  <a:tint val="37000"/>
                  <a:satMod val="300000"/>
                </a:schemeClr>
              </a:gs>
              <a:gs pos="100000">
                <a:schemeClr val="accent3">
                  <a:tint val="15000"/>
                  <a:satMod val="350000"/>
                </a:schemeClr>
              </a:gs>
            </a:gsLst>
            <a:lin ang="16200000" scaled="1"/>
            <a:tileRect/>
          </a:gra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Rectangle 42"/>
          <p:cNvSpPr/>
          <p:nvPr/>
        </p:nvSpPr>
        <p:spPr>
          <a:xfrm>
            <a:off x="1377959" y="1553610"/>
            <a:ext cx="1023136" cy="121920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Rectangle 43"/>
          <p:cNvSpPr/>
          <p:nvPr/>
        </p:nvSpPr>
        <p:spPr>
          <a:xfrm>
            <a:off x="1377959" y="1550432"/>
            <a:ext cx="1024726" cy="1219200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50000"/>
                  <a:satMod val="300000"/>
                  <a:alpha val="51000"/>
                </a:schemeClr>
              </a:gs>
              <a:gs pos="35000">
                <a:schemeClr val="accent1">
                  <a:tint val="37000"/>
                  <a:satMod val="300000"/>
                  <a:alpha val="51000"/>
                </a:schemeClr>
              </a:gs>
              <a:gs pos="100000">
                <a:schemeClr val="accent1">
                  <a:tint val="15000"/>
                  <a:satMod val="350000"/>
                  <a:alpha val="51000"/>
                </a:schemeClr>
              </a:gs>
            </a:gsLst>
            <a:lin ang="16200000" scaled="1"/>
            <a:tileRect/>
          </a:gra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Rectangle 44"/>
          <p:cNvSpPr/>
          <p:nvPr/>
        </p:nvSpPr>
        <p:spPr>
          <a:xfrm>
            <a:off x="1376369" y="371715"/>
            <a:ext cx="1026316" cy="1178717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50000"/>
                  <a:satMod val="300000"/>
                </a:schemeClr>
              </a:gs>
              <a:gs pos="35000">
                <a:schemeClr val="accent1">
                  <a:tint val="37000"/>
                  <a:satMod val="300000"/>
                </a:schemeClr>
              </a:gs>
              <a:gs pos="100000">
                <a:schemeClr val="accent1">
                  <a:tint val="15000"/>
                  <a:satMod val="350000"/>
                </a:schemeClr>
              </a:gs>
            </a:gsLst>
            <a:lin ang="16200000" scaled="1"/>
            <a:tileRect/>
          </a:gra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7" name="Rectangle 46"/>
          <p:cNvSpPr/>
          <p:nvPr/>
        </p:nvSpPr>
        <p:spPr>
          <a:xfrm>
            <a:off x="5719769" y="2772810"/>
            <a:ext cx="1024726" cy="121920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>
            <a:off x="6746085" y="2769632"/>
            <a:ext cx="951704" cy="121920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30"/>
          <p:cNvSpPr/>
          <p:nvPr/>
        </p:nvSpPr>
        <p:spPr>
          <a:xfrm>
            <a:off x="6746085" y="369331"/>
            <a:ext cx="951704" cy="1178717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ectangle 31"/>
          <p:cNvSpPr/>
          <p:nvPr/>
        </p:nvSpPr>
        <p:spPr>
          <a:xfrm>
            <a:off x="5719769" y="1548048"/>
            <a:ext cx="1026316" cy="12192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32"/>
          <p:cNvSpPr/>
          <p:nvPr/>
        </p:nvSpPr>
        <p:spPr>
          <a:xfrm>
            <a:off x="7696200" y="1548048"/>
            <a:ext cx="990600" cy="12192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/>
          <p:cNvSpPr/>
          <p:nvPr/>
        </p:nvSpPr>
        <p:spPr>
          <a:xfrm>
            <a:off x="6742906" y="1553610"/>
            <a:ext cx="953294" cy="122476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ectangle 34"/>
          <p:cNvSpPr/>
          <p:nvPr/>
        </p:nvSpPr>
        <p:spPr>
          <a:xfrm>
            <a:off x="6746085" y="1542486"/>
            <a:ext cx="953294" cy="1219200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50000"/>
                  <a:satMod val="300000"/>
                  <a:alpha val="56000"/>
                </a:schemeClr>
              </a:gs>
              <a:gs pos="35000">
                <a:schemeClr val="accent1">
                  <a:tint val="37000"/>
                  <a:satMod val="300000"/>
                  <a:alpha val="56000"/>
                </a:schemeClr>
              </a:gs>
              <a:gs pos="100000">
                <a:schemeClr val="accent1">
                  <a:tint val="15000"/>
                  <a:satMod val="350000"/>
                  <a:alpha val="56000"/>
                </a:schemeClr>
              </a:gs>
            </a:gsLst>
            <a:lin ang="16200000" scaled="1"/>
            <a:tileRect/>
          </a:gra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6" name="Rectangle 35"/>
          <p:cNvSpPr/>
          <p:nvPr/>
        </p:nvSpPr>
        <p:spPr>
          <a:xfrm>
            <a:off x="421486" y="5334000"/>
            <a:ext cx="951704" cy="45720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TextBox 37"/>
          <p:cNvSpPr txBox="1"/>
          <p:nvPr/>
        </p:nvSpPr>
        <p:spPr>
          <a:xfrm>
            <a:off x="1513258" y="5421868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 smtClean="0"/>
          </a:p>
          <a:p>
            <a:endParaRPr lang="en-US" dirty="0"/>
          </a:p>
        </p:txBody>
      </p:sp>
      <p:sp>
        <p:nvSpPr>
          <p:cNvPr id="48" name="Rectangle 47"/>
          <p:cNvSpPr/>
          <p:nvPr/>
        </p:nvSpPr>
        <p:spPr>
          <a:xfrm>
            <a:off x="421486" y="5943600"/>
            <a:ext cx="951704" cy="4572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6" name="Picture 45" descr="latex-image-1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1676400" y="762000"/>
            <a:ext cx="368300" cy="393700"/>
          </a:xfrm>
          <a:prstGeom prst="rect">
            <a:avLst/>
          </a:prstGeom>
        </p:spPr>
      </p:pic>
      <p:pic>
        <p:nvPicPr>
          <p:cNvPr id="50" name="Picture 49" descr="latex-image-1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1676400" y="1981200"/>
            <a:ext cx="368300" cy="393700"/>
          </a:xfrm>
          <a:prstGeom prst="rect">
            <a:avLst/>
          </a:prstGeom>
        </p:spPr>
      </p:pic>
      <p:pic>
        <p:nvPicPr>
          <p:cNvPr id="51" name="Picture 50" descr="latex-image-1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1676400" y="3232150"/>
            <a:ext cx="368300" cy="393700"/>
          </a:xfrm>
          <a:prstGeom prst="rect">
            <a:avLst/>
          </a:prstGeom>
        </p:spPr>
      </p:pic>
      <p:pic>
        <p:nvPicPr>
          <p:cNvPr id="52" name="Picture 51" descr="latex-image-1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2755900" y="3187700"/>
            <a:ext cx="368300" cy="393700"/>
          </a:xfrm>
          <a:prstGeom prst="rect">
            <a:avLst/>
          </a:prstGeom>
        </p:spPr>
      </p:pic>
      <p:pic>
        <p:nvPicPr>
          <p:cNvPr id="56" name="Picture 55" descr="latex-image-1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4"/>
              <a:stretch>
                <a:fillRect/>
              </a:stretch>
            </p:blipFill>
          </mc:Choice>
          <mc:Fallback>
            <p:blipFill>
              <a:blip r:embed="rId5"/>
              <a:stretch>
                <a:fillRect/>
              </a:stretch>
            </p:blipFill>
          </mc:Fallback>
        </mc:AlternateContent>
        <p:spPr>
          <a:xfrm>
            <a:off x="6019800" y="1981200"/>
            <a:ext cx="368300" cy="393700"/>
          </a:xfrm>
          <a:prstGeom prst="rect">
            <a:avLst/>
          </a:prstGeom>
        </p:spPr>
      </p:pic>
      <p:pic>
        <p:nvPicPr>
          <p:cNvPr id="57" name="Picture 56" descr="latex-image-1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4"/>
              <a:stretch>
                <a:fillRect/>
              </a:stretch>
            </p:blipFill>
          </mc:Choice>
          <mc:Fallback>
            <p:blipFill>
              <a:blip r:embed="rId5"/>
              <a:stretch>
                <a:fillRect/>
              </a:stretch>
            </p:blipFill>
          </mc:Fallback>
        </mc:AlternateContent>
        <p:spPr>
          <a:xfrm>
            <a:off x="7010400" y="1981200"/>
            <a:ext cx="368300" cy="393700"/>
          </a:xfrm>
          <a:prstGeom prst="rect">
            <a:avLst/>
          </a:prstGeom>
        </p:spPr>
      </p:pic>
      <p:pic>
        <p:nvPicPr>
          <p:cNvPr id="58" name="Picture 57" descr="latex-image-1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4"/>
              <a:stretch>
                <a:fillRect/>
              </a:stretch>
            </p:blipFill>
          </mc:Choice>
          <mc:Fallback>
            <p:blipFill>
              <a:blip r:embed="rId5"/>
              <a:stretch>
                <a:fillRect/>
              </a:stretch>
            </p:blipFill>
          </mc:Fallback>
        </mc:AlternateContent>
        <p:spPr>
          <a:xfrm>
            <a:off x="8001000" y="1981200"/>
            <a:ext cx="368300" cy="393700"/>
          </a:xfrm>
          <a:prstGeom prst="rect">
            <a:avLst/>
          </a:prstGeom>
        </p:spPr>
      </p:pic>
      <p:sp>
        <p:nvSpPr>
          <p:cNvPr id="60" name="TextBox 59"/>
          <p:cNvSpPr txBox="1"/>
          <p:nvPr/>
        </p:nvSpPr>
        <p:spPr>
          <a:xfrm>
            <a:off x="1513258" y="5421868"/>
            <a:ext cx="17833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Transparence : </a:t>
            </a:r>
            <a:r>
              <a:rPr lang="en-US" dirty="0" err="1" smtClean="0"/>
              <a:t>Tr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61" name="TextBox 60"/>
          <p:cNvSpPr txBox="1"/>
          <p:nvPr/>
        </p:nvSpPr>
        <p:spPr>
          <a:xfrm>
            <a:off x="1524000" y="5830669"/>
            <a:ext cx="2514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Encre</a:t>
            </a:r>
            <a:r>
              <a:rPr lang="en-US" dirty="0" smtClean="0"/>
              <a:t> </a:t>
            </a:r>
          </a:p>
          <a:p>
            <a:r>
              <a:rPr lang="en-US" dirty="0" smtClean="0"/>
              <a:t>recto : </a:t>
            </a:r>
            <a:r>
              <a:rPr lang="en-US" dirty="0" err="1" smtClean="0"/>
              <a:t>Ir</a:t>
            </a:r>
            <a:r>
              <a:rPr lang="en-US" dirty="0" smtClean="0"/>
              <a:t> | verso : Iv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57200" y="369332"/>
            <a:ext cx="3886200" cy="48006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457200" y="0"/>
            <a:ext cx="7853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</a:t>
            </a:r>
            <a:r>
              <a:rPr lang="en-US" dirty="0" smtClean="0"/>
              <a:t>ecto :</a:t>
            </a:r>
            <a:endParaRPr lang="en-US" dirty="0"/>
          </a:p>
        </p:txBody>
      </p:sp>
      <p:cxnSp>
        <p:nvCxnSpPr>
          <p:cNvPr id="9" name="Straight Connector 8"/>
          <p:cNvCxnSpPr>
            <a:stCxn id="4" idx="0"/>
            <a:endCxn id="4" idx="2"/>
          </p:cNvCxnSpPr>
          <p:nvPr/>
        </p:nvCxnSpPr>
        <p:spPr>
          <a:xfrm rot="16200000" flipH="1">
            <a:off x="0" y="2769632"/>
            <a:ext cx="480060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</p:cxnSp>
      <p:cxnSp>
        <p:nvCxnSpPr>
          <p:cNvPr id="11" name="Straight Connector 10"/>
          <p:cNvCxnSpPr/>
          <p:nvPr/>
        </p:nvCxnSpPr>
        <p:spPr>
          <a:xfrm rot="16200000" flipH="1">
            <a:off x="-1026316" y="2769632"/>
            <a:ext cx="480060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</p:cxnSp>
      <p:cxnSp>
        <p:nvCxnSpPr>
          <p:cNvPr id="14" name="Straight Connector 13"/>
          <p:cNvCxnSpPr/>
          <p:nvPr/>
        </p:nvCxnSpPr>
        <p:spPr>
          <a:xfrm rot="16200000" flipH="1">
            <a:off x="953294" y="2768838"/>
            <a:ext cx="480060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</p:cxnSp>
      <p:cxnSp>
        <p:nvCxnSpPr>
          <p:cNvPr id="16" name="Straight Connector 15"/>
          <p:cNvCxnSpPr/>
          <p:nvPr/>
        </p:nvCxnSpPr>
        <p:spPr>
          <a:xfrm rot="10800000" flipH="1">
            <a:off x="456405" y="1550432"/>
            <a:ext cx="388620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</p:cxnSp>
      <p:cxnSp>
        <p:nvCxnSpPr>
          <p:cNvPr id="19" name="Straight Connector 18"/>
          <p:cNvCxnSpPr>
            <a:stCxn id="4" idx="1"/>
            <a:endCxn id="4" idx="3"/>
          </p:cNvCxnSpPr>
          <p:nvPr/>
        </p:nvCxnSpPr>
        <p:spPr>
          <a:xfrm rot="10800000" flipH="1">
            <a:off x="457200" y="2769632"/>
            <a:ext cx="388620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</p:cxnSp>
      <p:cxnSp>
        <p:nvCxnSpPr>
          <p:cNvPr id="22" name="Straight Connector 21"/>
          <p:cNvCxnSpPr/>
          <p:nvPr/>
        </p:nvCxnSpPr>
        <p:spPr>
          <a:xfrm rot="10800000" flipH="1">
            <a:off x="456405" y="3988832"/>
            <a:ext cx="388620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</p:cxnSp>
      <p:sp>
        <p:nvSpPr>
          <p:cNvPr id="23" name="Rectangle 22"/>
          <p:cNvSpPr/>
          <p:nvPr/>
        </p:nvSpPr>
        <p:spPr>
          <a:xfrm>
            <a:off x="4800600" y="370921"/>
            <a:ext cx="3886200" cy="48006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4" name="Straight Connector 23"/>
          <p:cNvCxnSpPr>
            <a:stCxn id="23" idx="0"/>
            <a:endCxn id="23" idx="2"/>
          </p:cNvCxnSpPr>
          <p:nvPr/>
        </p:nvCxnSpPr>
        <p:spPr>
          <a:xfrm rot="16200000" flipH="1">
            <a:off x="4343400" y="2771221"/>
            <a:ext cx="480060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</p:cxnSp>
      <p:cxnSp>
        <p:nvCxnSpPr>
          <p:cNvPr id="25" name="Straight Connector 24"/>
          <p:cNvCxnSpPr/>
          <p:nvPr/>
        </p:nvCxnSpPr>
        <p:spPr>
          <a:xfrm rot="16200000" flipH="1">
            <a:off x="3317084" y="2771221"/>
            <a:ext cx="480060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</p:cxnSp>
      <p:cxnSp>
        <p:nvCxnSpPr>
          <p:cNvPr id="26" name="Straight Connector 25"/>
          <p:cNvCxnSpPr/>
          <p:nvPr/>
        </p:nvCxnSpPr>
        <p:spPr>
          <a:xfrm rot="16200000" flipH="1">
            <a:off x="5296694" y="2770427"/>
            <a:ext cx="480060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</p:cxnSp>
      <p:cxnSp>
        <p:nvCxnSpPr>
          <p:cNvPr id="27" name="Straight Connector 26"/>
          <p:cNvCxnSpPr/>
          <p:nvPr/>
        </p:nvCxnSpPr>
        <p:spPr>
          <a:xfrm rot="10800000" flipH="1">
            <a:off x="4799805" y="1552021"/>
            <a:ext cx="388620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</p:cxnSp>
      <p:cxnSp>
        <p:nvCxnSpPr>
          <p:cNvPr id="28" name="Straight Connector 27"/>
          <p:cNvCxnSpPr>
            <a:stCxn id="23" idx="1"/>
            <a:endCxn id="23" idx="3"/>
          </p:cNvCxnSpPr>
          <p:nvPr/>
        </p:nvCxnSpPr>
        <p:spPr>
          <a:xfrm rot="10800000" flipH="1">
            <a:off x="4800600" y="2771221"/>
            <a:ext cx="388620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</p:cxnSp>
      <p:cxnSp>
        <p:nvCxnSpPr>
          <p:cNvPr id="29" name="Straight Connector 28"/>
          <p:cNvCxnSpPr/>
          <p:nvPr/>
        </p:nvCxnSpPr>
        <p:spPr>
          <a:xfrm rot="10800000" flipH="1">
            <a:off x="4799805" y="3990421"/>
            <a:ext cx="388620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</p:cxnSp>
      <p:sp>
        <p:nvSpPr>
          <p:cNvPr id="37" name="TextBox 36"/>
          <p:cNvSpPr txBox="1"/>
          <p:nvPr/>
        </p:nvSpPr>
        <p:spPr>
          <a:xfrm>
            <a:off x="4799805" y="2383"/>
            <a:ext cx="8040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verso :</a:t>
            </a:r>
          </a:p>
        </p:txBody>
      </p:sp>
      <p:sp>
        <p:nvSpPr>
          <p:cNvPr id="39" name="Rectangle 38"/>
          <p:cNvSpPr/>
          <p:nvPr/>
        </p:nvSpPr>
        <p:spPr>
          <a:xfrm>
            <a:off x="1376369" y="2772810"/>
            <a:ext cx="1024726" cy="1219200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50000"/>
                  <a:satMod val="300000"/>
                </a:schemeClr>
              </a:gs>
              <a:gs pos="35000">
                <a:schemeClr val="accent1">
                  <a:tint val="37000"/>
                  <a:satMod val="300000"/>
                </a:schemeClr>
              </a:gs>
              <a:gs pos="100000">
                <a:schemeClr val="accent1">
                  <a:tint val="15000"/>
                  <a:satMod val="350000"/>
                </a:schemeClr>
              </a:gs>
            </a:gsLst>
            <a:lin ang="16200000" scaled="1"/>
            <a:tileRect/>
          </a:gra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/>
          <p:cNvSpPr/>
          <p:nvPr/>
        </p:nvSpPr>
        <p:spPr>
          <a:xfrm>
            <a:off x="2401095" y="2769632"/>
            <a:ext cx="951704" cy="1219200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50000"/>
                  <a:satMod val="300000"/>
                </a:schemeClr>
              </a:gs>
              <a:gs pos="35000">
                <a:schemeClr val="accent1">
                  <a:tint val="37000"/>
                  <a:satMod val="300000"/>
                </a:schemeClr>
              </a:gs>
              <a:gs pos="100000">
                <a:schemeClr val="accent1">
                  <a:tint val="15000"/>
                  <a:satMod val="350000"/>
                </a:schemeClr>
              </a:gs>
            </a:gsLst>
            <a:lin ang="16200000" scaled="1"/>
            <a:tileRect/>
          </a:gra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Rectangle 40"/>
          <p:cNvSpPr/>
          <p:nvPr/>
        </p:nvSpPr>
        <p:spPr>
          <a:xfrm>
            <a:off x="456404" y="1550432"/>
            <a:ext cx="916786" cy="1219200"/>
          </a:xfrm>
          <a:prstGeom prst="rect">
            <a:avLst/>
          </a:prstGeom>
          <a:gradFill flip="none" rotWithShape="1">
            <a:gsLst>
              <a:gs pos="0">
                <a:schemeClr val="accent3">
                  <a:tint val="50000"/>
                  <a:satMod val="300000"/>
                </a:schemeClr>
              </a:gs>
              <a:gs pos="35000">
                <a:schemeClr val="accent3">
                  <a:tint val="37000"/>
                  <a:satMod val="300000"/>
                </a:schemeClr>
              </a:gs>
              <a:gs pos="100000">
                <a:schemeClr val="accent3">
                  <a:tint val="15000"/>
                  <a:satMod val="350000"/>
                </a:schemeClr>
              </a:gs>
            </a:gsLst>
            <a:lin ang="16200000" scaled="1"/>
            <a:tileRect/>
          </a:gra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Rectangle 41"/>
          <p:cNvSpPr/>
          <p:nvPr/>
        </p:nvSpPr>
        <p:spPr>
          <a:xfrm>
            <a:off x="2401095" y="1550432"/>
            <a:ext cx="953294" cy="1219200"/>
          </a:xfrm>
          <a:prstGeom prst="rect">
            <a:avLst/>
          </a:prstGeom>
          <a:gradFill flip="none" rotWithShape="1">
            <a:gsLst>
              <a:gs pos="0">
                <a:schemeClr val="accent3">
                  <a:tint val="50000"/>
                  <a:satMod val="300000"/>
                </a:schemeClr>
              </a:gs>
              <a:gs pos="35000">
                <a:schemeClr val="accent3">
                  <a:tint val="37000"/>
                  <a:satMod val="300000"/>
                </a:schemeClr>
              </a:gs>
              <a:gs pos="100000">
                <a:schemeClr val="accent3">
                  <a:tint val="15000"/>
                  <a:satMod val="350000"/>
                </a:schemeClr>
              </a:gs>
            </a:gsLst>
            <a:lin ang="16200000" scaled="1"/>
            <a:tileRect/>
          </a:gra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Rectangle 42"/>
          <p:cNvSpPr/>
          <p:nvPr/>
        </p:nvSpPr>
        <p:spPr>
          <a:xfrm>
            <a:off x="1377959" y="1553610"/>
            <a:ext cx="1023136" cy="121920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Rectangle 43"/>
          <p:cNvSpPr/>
          <p:nvPr/>
        </p:nvSpPr>
        <p:spPr>
          <a:xfrm>
            <a:off x="1377959" y="1550432"/>
            <a:ext cx="1024726" cy="1219200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50000"/>
                  <a:satMod val="300000"/>
                  <a:alpha val="0"/>
                </a:schemeClr>
              </a:gs>
              <a:gs pos="35000">
                <a:schemeClr val="accent1">
                  <a:tint val="37000"/>
                  <a:satMod val="300000"/>
                  <a:alpha val="0"/>
                </a:schemeClr>
              </a:gs>
              <a:gs pos="100000">
                <a:schemeClr val="accent1">
                  <a:tint val="15000"/>
                  <a:satMod val="350000"/>
                  <a:alpha val="0"/>
                </a:schemeClr>
              </a:gs>
            </a:gsLst>
            <a:lin ang="16200000" scaled="1"/>
            <a:tileRect/>
          </a:gra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Rectangle 44"/>
          <p:cNvSpPr/>
          <p:nvPr/>
        </p:nvSpPr>
        <p:spPr>
          <a:xfrm>
            <a:off x="1376369" y="371715"/>
            <a:ext cx="1026316" cy="1178717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50000"/>
                  <a:satMod val="300000"/>
                </a:schemeClr>
              </a:gs>
              <a:gs pos="35000">
                <a:schemeClr val="accent1">
                  <a:tint val="37000"/>
                  <a:satMod val="300000"/>
                </a:schemeClr>
              </a:gs>
              <a:gs pos="100000">
                <a:schemeClr val="accent1">
                  <a:tint val="15000"/>
                  <a:satMod val="350000"/>
                </a:schemeClr>
              </a:gs>
            </a:gsLst>
            <a:lin ang="16200000" scaled="1"/>
            <a:tileRect/>
          </a:gra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7" name="Rectangle 46"/>
          <p:cNvSpPr/>
          <p:nvPr/>
        </p:nvSpPr>
        <p:spPr>
          <a:xfrm>
            <a:off x="5719769" y="2772810"/>
            <a:ext cx="1024726" cy="121920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>
            <a:off x="6746085" y="2769632"/>
            <a:ext cx="951704" cy="121920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30"/>
          <p:cNvSpPr/>
          <p:nvPr/>
        </p:nvSpPr>
        <p:spPr>
          <a:xfrm>
            <a:off x="6746085" y="369331"/>
            <a:ext cx="951704" cy="1178717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ectangle 31"/>
          <p:cNvSpPr/>
          <p:nvPr/>
        </p:nvSpPr>
        <p:spPr>
          <a:xfrm>
            <a:off x="5719769" y="1548048"/>
            <a:ext cx="1026316" cy="12192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32"/>
          <p:cNvSpPr/>
          <p:nvPr/>
        </p:nvSpPr>
        <p:spPr>
          <a:xfrm>
            <a:off x="7696200" y="1548048"/>
            <a:ext cx="990600" cy="12192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/>
          <p:cNvSpPr/>
          <p:nvPr/>
        </p:nvSpPr>
        <p:spPr>
          <a:xfrm>
            <a:off x="6742906" y="1553610"/>
            <a:ext cx="953294" cy="122476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ectangle 34"/>
          <p:cNvSpPr/>
          <p:nvPr/>
        </p:nvSpPr>
        <p:spPr>
          <a:xfrm>
            <a:off x="6746085" y="1542486"/>
            <a:ext cx="953294" cy="1219200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50000"/>
                  <a:satMod val="300000"/>
                  <a:alpha val="56000"/>
                </a:schemeClr>
              </a:gs>
              <a:gs pos="35000">
                <a:schemeClr val="accent1">
                  <a:tint val="37000"/>
                  <a:satMod val="300000"/>
                  <a:alpha val="56000"/>
                </a:schemeClr>
              </a:gs>
              <a:gs pos="100000">
                <a:schemeClr val="accent1">
                  <a:tint val="15000"/>
                  <a:satMod val="350000"/>
                  <a:alpha val="56000"/>
                </a:schemeClr>
              </a:gs>
            </a:gsLst>
            <a:lin ang="16200000" scaled="1"/>
            <a:tileRect/>
          </a:gra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6" name="Rectangle 35"/>
          <p:cNvSpPr/>
          <p:nvPr/>
        </p:nvSpPr>
        <p:spPr>
          <a:xfrm>
            <a:off x="421486" y="5334000"/>
            <a:ext cx="951704" cy="45720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Rectangle 47"/>
          <p:cNvSpPr/>
          <p:nvPr/>
        </p:nvSpPr>
        <p:spPr>
          <a:xfrm>
            <a:off x="421486" y="5943600"/>
            <a:ext cx="951704" cy="4572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6" name="Picture 55" descr="latex-image-1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6019800" y="1981200"/>
            <a:ext cx="368300" cy="393700"/>
          </a:xfrm>
          <a:prstGeom prst="rect">
            <a:avLst/>
          </a:prstGeom>
        </p:spPr>
      </p:pic>
      <p:pic>
        <p:nvPicPr>
          <p:cNvPr id="57" name="Picture 56" descr="latex-image-1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7010400" y="1981200"/>
            <a:ext cx="368300" cy="393700"/>
          </a:xfrm>
          <a:prstGeom prst="rect">
            <a:avLst/>
          </a:prstGeom>
        </p:spPr>
      </p:pic>
      <p:pic>
        <p:nvPicPr>
          <p:cNvPr id="58" name="Picture 57" descr="latex-image-1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8001000" y="1981200"/>
            <a:ext cx="368300" cy="393700"/>
          </a:xfrm>
          <a:prstGeom prst="rect">
            <a:avLst/>
          </a:prstGeom>
        </p:spPr>
      </p:pic>
      <p:pic>
        <p:nvPicPr>
          <p:cNvPr id="53" name="Picture 52" descr="latex-image-1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4"/>
              <a:stretch>
                <a:fillRect/>
              </a:stretch>
            </p:blipFill>
          </mc:Choice>
          <mc:Fallback>
            <p:blipFill>
              <a:blip r:embed="rId5"/>
              <a:stretch>
                <a:fillRect/>
              </a:stretch>
            </p:blipFill>
          </mc:Fallback>
        </mc:AlternateContent>
        <p:spPr>
          <a:xfrm>
            <a:off x="685800" y="1917700"/>
            <a:ext cx="419100" cy="457200"/>
          </a:xfrm>
          <a:prstGeom prst="rect">
            <a:avLst/>
          </a:prstGeom>
        </p:spPr>
      </p:pic>
      <p:pic>
        <p:nvPicPr>
          <p:cNvPr id="54" name="Picture 53" descr="latex-image-1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4"/>
              <a:stretch>
                <a:fillRect/>
              </a:stretch>
            </p:blipFill>
          </mc:Choice>
          <mc:Fallback>
            <p:blipFill>
              <a:blip r:embed="rId5"/>
              <a:stretch>
                <a:fillRect/>
              </a:stretch>
            </p:blipFill>
          </mc:Fallback>
        </mc:AlternateContent>
        <p:spPr>
          <a:xfrm>
            <a:off x="1676400" y="1917700"/>
            <a:ext cx="419100" cy="457200"/>
          </a:xfrm>
          <a:prstGeom prst="rect">
            <a:avLst/>
          </a:prstGeom>
        </p:spPr>
      </p:pic>
      <p:pic>
        <p:nvPicPr>
          <p:cNvPr id="55" name="Picture 54" descr="latex-image-1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4"/>
              <a:stretch>
                <a:fillRect/>
              </a:stretch>
            </p:blipFill>
          </mc:Choice>
          <mc:Fallback>
            <p:blipFill>
              <a:blip r:embed="rId5"/>
              <a:stretch>
                <a:fillRect/>
              </a:stretch>
            </p:blipFill>
          </mc:Fallback>
        </mc:AlternateContent>
        <p:spPr>
          <a:xfrm>
            <a:off x="2742285" y="1917700"/>
            <a:ext cx="419100" cy="457200"/>
          </a:xfrm>
          <a:prstGeom prst="rect">
            <a:avLst/>
          </a:prstGeom>
        </p:spPr>
      </p:pic>
      <p:sp>
        <p:nvSpPr>
          <p:cNvPr id="51" name="TextBox 50"/>
          <p:cNvSpPr txBox="1"/>
          <p:nvPr/>
        </p:nvSpPr>
        <p:spPr>
          <a:xfrm>
            <a:off x="1513258" y="5421868"/>
            <a:ext cx="17833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Transparence : </a:t>
            </a:r>
            <a:r>
              <a:rPr lang="en-US" dirty="0" err="1" smtClean="0"/>
              <a:t>Tr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52" name="TextBox 51"/>
          <p:cNvSpPr txBox="1"/>
          <p:nvPr/>
        </p:nvSpPr>
        <p:spPr>
          <a:xfrm>
            <a:off x="1524000" y="5830669"/>
            <a:ext cx="2514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Encre</a:t>
            </a:r>
            <a:r>
              <a:rPr lang="en-US" dirty="0" smtClean="0"/>
              <a:t> </a:t>
            </a:r>
          </a:p>
          <a:p>
            <a:r>
              <a:rPr lang="en-US" dirty="0" smtClean="0"/>
              <a:t>recto : </a:t>
            </a:r>
            <a:r>
              <a:rPr lang="en-US" dirty="0" err="1" smtClean="0"/>
              <a:t>Ir</a:t>
            </a:r>
            <a:r>
              <a:rPr lang="en-US" dirty="0" smtClean="0"/>
              <a:t> | verso : Iv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57200" y="369332"/>
            <a:ext cx="3886200" cy="48006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457200" y="0"/>
            <a:ext cx="7853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</a:t>
            </a:r>
            <a:r>
              <a:rPr lang="en-US" dirty="0" smtClean="0"/>
              <a:t>ecto :</a:t>
            </a:r>
            <a:endParaRPr lang="en-US" dirty="0"/>
          </a:p>
        </p:txBody>
      </p:sp>
      <p:cxnSp>
        <p:nvCxnSpPr>
          <p:cNvPr id="9" name="Straight Connector 8"/>
          <p:cNvCxnSpPr>
            <a:stCxn id="4" idx="0"/>
            <a:endCxn id="4" idx="2"/>
          </p:cNvCxnSpPr>
          <p:nvPr/>
        </p:nvCxnSpPr>
        <p:spPr>
          <a:xfrm rot="16200000" flipH="1">
            <a:off x="0" y="2769632"/>
            <a:ext cx="480060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</p:cxnSp>
      <p:cxnSp>
        <p:nvCxnSpPr>
          <p:cNvPr id="11" name="Straight Connector 10"/>
          <p:cNvCxnSpPr/>
          <p:nvPr/>
        </p:nvCxnSpPr>
        <p:spPr>
          <a:xfrm rot="16200000" flipH="1">
            <a:off x="-1026316" y="2769632"/>
            <a:ext cx="480060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</p:cxnSp>
      <p:cxnSp>
        <p:nvCxnSpPr>
          <p:cNvPr id="14" name="Straight Connector 13"/>
          <p:cNvCxnSpPr/>
          <p:nvPr/>
        </p:nvCxnSpPr>
        <p:spPr>
          <a:xfrm rot="16200000" flipH="1">
            <a:off x="953294" y="2768838"/>
            <a:ext cx="480060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</p:cxnSp>
      <p:cxnSp>
        <p:nvCxnSpPr>
          <p:cNvPr id="16" name="Straight Connector 15"/>
          <p:cNvCxnSpPr/>
          <p:nvPr/>
        </p:nvCxnSpPr>
        <p:spPr>
          <a:xfrm rot="10800000" flipH="1">
            <a:off x="456405" y="1550432"/>
            <a:ext cx="388620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</p:cxnSp>
      <p:cxnSp>
        <p:nvCxnSpPr>
          <p:cNvPr id="19" name="Straight Connector 18"/>
          <p:cNvCxnSpPr>
            <a:stCxn id="4" idx="1"/>
            <a:endCxn id="4" idx="3"/>
          </p:cNvCxnSpPr>
          <p:nvPr/>
        </p:nvCxnSpPr>
        <p:spPr>
          <a:xfrm rot="10800000" flipH="1">
            <a:off x="457200" y="2769632"/>
            <a:ext cx="388620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</p:cxnSp>
      <p:cxnSp>
        <p:nvCxnSpPr>
          <p:cNvPr id="22" name="Straight Connector 21"/>
          <p:cNvCxnSpPr/>
          <p:nvPr/>
        </p:nvCxnSpPr>
        <p:spPr>
          <a:xfrm rot="10800000" flipH="1">
            <a:off x="456405" y="3988832"/>
            <a:ext cx="388620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</p:cxnSp>
      <p:sp>
        <p:nvSpPr>
          <p:cNvPr id="23" name="Rectangle 22"/>
          <p:cNvSpPr/>
          <p:nvPr/>
        </p:nvSpPr>
        <p:spPr>
          <a:xfrm>
            <a:off x="4800600" y="370921"/>
            <a:ext cx="3886200" cy="48006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4" name="Straight Connector 23"/>
          <p:cNvCxnSpPr>
            <a:stCxn id="23" idx="0"/>
            <a:endCxn id="23" idx="2"/>
          </p:cNvCxnSpPr>
          <p:nvPr/>
        </p:nvCxnSpPr>
        <p:spPr>
          <a:xfrm rot="16200000" flipH="1">
            <a:off x="4343400" y="2771221"/>
            <a:ext cx="480060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</p:cxnSp>
      <p:cxnSp>
        <p:nvCxnSpPr>
          <p:cNvPr id="25" name="Straight Connector 24"/>
          <p:cNvCxnSpPr/>
          <p:nvPr/>
        </p:nvCxnSpPr>
        <p:spPr>
          <a:xfrm rot="16200000" flipH="1">
            <a:off x="3317084" y="2771221"/>
            <a:ext cx="480060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</p:cxnSp>
      <p:cxnSp>
        <p:nvCxnSpPr>
          <p:cNvPr id="26" name="Straight Connector 25"/>
          <p:cNvCxnSpPr/>
          <p:nvPr/>
        </p:nvCxnSpPr>
        <p:spPr>
          <a:xfrm rot="16200000" flipH="1">
            <a:off x="5296694" y="2770427"/>
            <a:ext cx="480060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</p:cxnSp>
      <p:cxnSp>
        <p:nvCxnSpPr>
          <p:cNvPr id="27" name="Straight Connector 26"/>
          <p:cNvCxnSpPr/>
          <p:nvPr/>
        </p:nvCxnSpPr>
        <p:spPr>
          <a:xfrm rot="10800000" flipH="1">
            <a:off x="4799805" y="1552021"/>
            <a:ext cx="388620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</p:cxnSp>
      <p:cxnSp>
        <p:nvCxnSpPr>
          <p:cNvPr id="28" name="Straight Connector 27"/>
          <p:cNvCxnSpPr>
            <a:stCxn id="23" idx="1"/>
            <a:endCxn id="23" idx="3"/>
          </p:cNvCxnSpPr>
          <p:nvPr/>
        </p:nvCxnSpPr>
        <p:spPr>
          <a:xfrm rot="10800000" flipH="1">
            <a:off x="4800600" y="2771221"/>
            <a:ext cx="388620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</p:cxnSp>
      <p:cxnSp>
        <p:nvCxnSpPr>
          <p:cNvPr id="29" name="Straight Connector 28"/>
          <p:cNvCxnSpPr/>
          <p:nvPr/>
        </p:nvCxnSpPr>
        <p:spPr>
          <a:xfrm rot="10800000" flipH="1">
            <a:off x="4799805" y="3990421"/>
            <a:ext cx="388620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</p:cxnSp>
      <p:sp>
        <p:nvSpPr>
          <p:cNvPr id="37" name="TextBox 36"/>
          <p:cNvSpPr txBox="1"/>
          <p:nvPr/>
        </p:nvSpPr>
        <p:spPr>
          <a:xfrm>
            <a:off x="4799805" y="2383"/>
            <a:ext cx="8040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verso :</a:t>
            </a:r>
          </a:p>
        </p:txBody>
      </p:sp>
      <p:sp>
        <p:nvSpPr>
          <p:cNvPr id="39" name="Rectangle 38"/>
          <p:cNvSpPr/>
          <p:nvPr/>
        </p:nvSpPr>
        <p:spPr>
          <a:xfrm>
            <a:off x="1376369" y="2772810"/>
            <a:ext cx="1024726" cy="1219200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50000"/>
                  <a:satMod val="300000"/>
                </a:schemeClr>
              </a:gs>
              <a:gs pos="35000">
                <a:schemeClr val="accent1">
                  <a:tint val="37000"/>
                  <a:satMod val="300000"/>
                </a:schemeClr>
              </a:gs>
              <a:gs pos="100000">
                <a:schemeClr val="accent1">
                  <a:tint val="15000"/>
                  <a:satMod val="350000"/>
                </a:schemeClr>
              </a:gs>
            </a:gsLst>
            <a:lin ang="16200000" scaled="1"/>
            <a:tileRect/>
          </a:gra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/>
          <p:cNvSpPr/>
          <p:nvPr/>
        </p:nvSpPr>
        <p:spPr>
          <a:xfrm>
            <a:off x="2401095" y="2769632"/>
            <a:ext cx="951704" cy="1219200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50000"/>
                  <a:satMod val="300000"/>
                </a:schemeClr>
              </a:gs>
              <a:gs pos="35000">
                <a:schemeClr val="accent1">
                  <a:tint val="37000"/>
                  <a:satMod val="300000"/>
                </a:schemeClr>
              </a:gs>
              <a:gs pos="100000">
                <a:schemeClr val="accent1">
                  <a:tint val="15000"/>
                  <a:satMod val="350000"/>
                </a:schemeClr>
              </a:gs>
            </a:gsLst>
            <a:lin ang="16200000" scaled="1"/>
            <a:tileRect/>
          </a:gra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Rectangle 40"/>
          <p:cNvSpPr/>
          <p:nvPr/>
        </p:nvSpPr>
        <p:spPr>
          <a:xfrm>
            <a:off x="456404" y="1550432"/>
            <a:ext cx="916786" cy="1219200"/>
          </a:xfrm>
          <a:prstGeom prst="rect">
            <a:avLst/>
          </a:prstGeom>
          <a:gradFill flip="none" rotWithShape="1">
            <a:gsLst>
              <a:gs pos="0">
                <a:schemeClr val="accent3">
                  <a:tint val="50000"/>
                  <a:satMod val="300000"/>
                </a:schemeClr>
              </a:gs>
              <a:gs pos="35000">
                <a:schemeClr val="accent3">
                  <a:tint val="37000"/>
                  <a:satMod val="300000"/>
                </a:schemeClr>
              </a:gs>
              <a:gs pos="100000">
                <a:schemeClr val="accent3">
                  <a:tint val="15000"/>
                  <a:satMod val="350000"/>
                </a:schemeClr>
              </a:gs>
            </a:gsLst>
            <a:lin ang="16200000" scaled="1"/>
            <a:tileRect/>
          </a:gra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Rectangle 41"/>
          <p:cNvSpPr/>
          <p:nvPr/>
        </p:nvSpPr>
        <p:spPr>
          <a:xfrm>
            <a:off x="2401095" y="1550432"/>
            <a:ext cx="953294" cy="1219200"/>
          </a:xfrm>
          <a:prstGeom prst="rect">
            <a:avLst/>
          </a:prstGeom>
          <a:gradFill flip="none" rotWithShape="1">
            <a:gsLst>
              <a:gs pos="0">
                <a:schemeClr val="accent3">
                  <a:tint val="50000"/>
                  <a:satMod val="300000"/>
                </a:schemeClr>
              </a:gs>
              <a:gs pos="35000">
                <a:schemeClr val="accent3">
                  <a:tint val="37000"/>
                  <a:satMod val="300000"/>
                </a:schemeClr>
              </a:gs>
              <a:gs pos="100000">
                <a:schemeClr val="accent3">
                  <a:tint val="15000"/>
                  <a:satMod val="350000"/>
                </a:schemeClr>
              </a:gs>
            </a:gsLst>
            <a:lin ang="16200000" scaled="1"/>
            <a:tileRect/>
          </a:gra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Rectangle 42"/>
          <p:cNvSpPr/>
          <p:nvPr/>
        </p:nvSpPr>
        <p:spPr>
          <a:xfrm>
            <a:off x="1377959" y="1553610"/>
            <a:ext cx="1023136" cy="121920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Rectangle 43"/>
          <p:cNvSpPr/>
          <p:nvPr/>
        </p:nvSpPr>
        <p:spPr>
          <a:xfrm>
            <a:off x="1377959" y="1550432"/>
            <a:ext cx="1024726" cy="1219200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50000"/>
                  <a:satMod val="300000"/>
                </a:schemeClr>
              </a:gs>
              <a:gs pos="35000">
                <a:schemeClr val="accent1">
                  <a:tint val="37000"/>
                  <a:satMod val="300000"/>
                </a:schemeClr>
              </a:gs>
              <a:gs pos="100000">
                <a:schemeClr val="accent1">
                  <a:tint val="15000"/>
                  <a:satMod val="350000"/>
                </a:schemeClr>
              </a:gs>
            </a:gsLst>
            <a:lin ang="16200000" scaled="1"/>
            <a:tileRect/>
          </a:gra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Rectangle 44"/>
          <p:cNvSpPr/>
          <p:nvPr/>
        </p:nvSpPr>
        <p:spPr>
          <a:xfrm>
            <a:off x="1376369" y="371715"/>
            <a:ext cx="1026316" cy="1178717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50000"/>
                  <a:satMod val="300000"/>
                </a:schemeClr>
              </a:gs>
              <a:gs pos="35000">
                <a:schemeClr val="accent1">
                  <a:tint val="37000"/>
                  <a:satMod val="300000"/>
                </a:schemeClr>
              </a:gs>
              <a:gs pos="100000">
                <a:schemeClr val="accent1">
                  <a:tint val="15000"/>
                  <a:satMod val="350000"/>
                </a:schemeClr>
              </a:gs>
            </a:gsLst>
            <a:lin ang="16200000" scaled="1"/>
            <a:tileRect/>
          </a:gra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7" name="Rectangle 46"/>
          <p:cNvSpPr/>
          <p:nvPr/>
        </p:nvSpPr>
        <p:spPr>
          <a:xfrm>
            <a:off x="5719769" y="2772810"/>
            <a:ext cx="1024726" cy="121920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>
            <a:off x="6746085" y="2769632"/>
            <a:ext cx="951704" cy="121920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30"/>
          <p:cNvSpPr/>
          <p:nvPr/>
        </p:nvSpPr>
        <p:spPr>
          <a:xfrm>
            <a:off x="6746085" y="369331"/>
            <a:ext cx="951704" cy="1178717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ectangle 31"/>
          <p:cNvSpPr/>
          <p:nvPr/>
        </p:nvSpPr>
        <p:spPr>
          <a:xfrm>
            <a:off x="5719769" y="1548048"/>
            <a:ext cx="1026316" cy="12192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32"/>
          <p:cNvSpPr/>
          <p:nvPr/>
        </p:nvSpPr>
        <p:spPr>
          <a:xfrm>
            <a:off x="7696200" y="1548048"/>
            <a:ext cx="990600" cy="12192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/>
          <p:cNvSpPr/>
          <p:nvPr/>
        </p:nvSpPr>
        <p:spPr>
          <a:xfrm>
            <a:off x="6742906" y="1553610"/>
            <a:ext cx="953294" cy="122476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ectangle 34"/>
          <p:cNvSpPr/>
          <p:nvPr/>
        </p:nvSpPr>
        <p:spPr>
          <a:xfrm>
            <a:off x="6746085" y="1542486"/>
            <a:ext cx="953294" cy="1219200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50000"/>
                  <a:satMod val="300000"/>
                  <a:alpha val="56000"/>
                </a:schemeClr>
              </a:gs>
              <a:gs pos="35000">
                <a:schemeClr val="accent1">
                  <a:tint val="37000"/>
                  <a:satMod val="300000"/>
                  <a:alpha val="56000"/>
                </a:schemeClr>
              </a:gs>
              <a:gs pos="100000">
                <a:schemeClr val="accent1">
                  <a:tint val="15000"/>
                  <a:satMod val="350000"/>
                  <a:alpha val="56000"/>
                </a:schemeClr>
              </a:gs>
            </a:gsLst>
            <a:lin ang="16200000" scaled="1"/>
            <a:tileRect/>
          </a:gra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6" name="Rectangle 35"/>
          <p:cNvSpPr/>
          <p:nvPr/>
        </p:nvSpPr>
        <p:spPr>
          <a:xfrm>
            <a:off x="421486" y="5334000"/>
            <a:ext cx="951704" cy="45720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Rectangle 47"/>
          <p:cNvSpPr/>
          <p:nvPr/>
        </p:nvSpPr>
        <p:spPr>
          <a:xfrm>
            <a:off x="421486" y="5943600"/>
            <a:ext cx="951704" cy="4572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6" name="Picture 55" descr="latex-image-1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6019800" y="1981200"/>
            <a:ext cx="368300" cy="393700"/>
          </a:xfrm>
          <a:prstGeom prst="rect">
            <a:avLst/>
          </a:prstGeom>
        </p:spPr>
      </p:pic>
      <p:pic>
        <p:nvPicPr>
          <p:cNvPr id="57" name="Picture 56" descr="latex-image-1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7010400" y="1981200"/>
            <a:ext cx="368300" cy="393700"/>
          </a:xfrm>
          <a:prstGeom prst="rect">
            <a:avLst/>
          </a:prstGeom>
        </p:spPr>
      </p:pic>
      <p:pic>
        <p:nvPicPr>
          <p:cNvPr id="58" name="Picture 57" descr="latex-image-1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8001000" y="1981200"/>
            <a:ext cx="368300" cy="393700"/>
          </a:xfrm>
          <a:prstGeom prst="rect">
            <a:avLst/>
          </a:prstGeom>
        </p:spPr>
      </p:pic>
      <p:pic>
        <p:nvPicPr>
          <p:cNvPr id="46" name="Picture 45" descr="latex-image-1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4"/>
              <a:stretch>
                <a:fillRect/>
              </a:stretch>
            </p:blipFill>
          </mc:Choice>
          <mc:Fallback>
            <p:blipFill>
              <a:blip r:embed="rId5"/>
              <a:stretch>
                <a:fillRect/>
              </a:stretch>
            </p:blipFill>
          </mc:Fallback>
        </mc:AlternateContent>
        <p:spPr>
          <a:xfrm>
            <a:off x="685800" y="1981200"/>
            <a:ext cx="431800" cy="393700"/>
          </a:xfrm>
          <a:prstGeom prst="rect">
            <a:avLst/>
          </a:prstGeom>
        </p:spPr>
      </p:pic>
      <p:pic>
        <p:nvPicPr>
          <p:cNvPr id="50" name="Picture 49" descr="latex-image-1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4"/>
              <a:stretch>
                <a:fillRect/>
              </a:stretch>
            </p:blipFill>
          </mc:Choice>
          <mc:Fallback>
            <p:blipFill>
              <a:blip r:embed="rId5"/>
              <a:stretch>
                <a:fillRect/>
              </a:stretch>
            </p:blipFill>
          </mc:Fallback>
        </mc:AlternateContent>
        <p:spPr>
          <a:xfrm>
            <a:off x="2735935" y="1981200"/>
            <a:ext cx="431800" cy="393700"/>
          </a:xfrm>
          <a:prstGeom prst="rect">
            <a:avLst/>
          </a:prstGeom>
        </p:spPr>
      </p:pic>
      <p:sp>
        <p:nvSpPr>
          <p:cNvPr id="51" name="TextBox 50"/>
          <p:cNvSpPr txBox="1"/>
          <p:nvPr/>
        </p:nvSpPr>
        <p:spPr>
          <a:xfrm>
            <a:off x="1513258" y="5421868"/>
            <a:ext cx="17833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Transparence : </a:t>
            </a:r>
            <a:r>
              <a:rPr lang="en-US" dirty="0" err="1" smtClean="0"/>
              <a:t>Tr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52" name="TextBox 51"/>
          <p:cNvSpPr txBox="1"/>
          <p:nvPr/>
        </p:nvSpPr>
        <p:spPr>
          <a:xfrm>
            <a:off x="1524000" y="5830669"/>
            <a:ext cx="2514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Encre</a:t>
            </a:r>
            <a:r>
              <a:rPr lang="en-US" dirty="0" smtClean="0"/>
              <a:t> </a:t>
            </a:r>
          </a:p>
          <a:p>
            <a:r>
              <a:rPr lang="en-US" dirty="0" smtClean="0"/>
              <a:t>recto : </a:t>
            </a:r>
            <a:r>
              <a:rPr lang="en-US" dirty="0" err="1" smtClean="0"/>
              <a:t>Ir</a:t>
            </a:r>
            <a:r>
              <a:rPr lang="en-US" dirty="0" smtClean="0"/>
              <a:t> | verso : Iv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37</TotalTime>
  <Words>60</Words>
  <Application>Microsoft Macintosh PowerPoint</Application>
  <PresentationFormat>On-screen Show (4:3)</PresentationFormat>
  <Paragraphs>20</Paragraphs>
  <Slides>4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Slide 1</vt:lpstr>
      <vt:lpstr>Slide 2</vt:lpstr>
      <vt:lpstr>Slide 3</vt:lpstr>
      <vt:lpstr>Slide 4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Vincent Rabeux</dc:creator>
  <cp:lastModifiedBy>Vincent Rabeux</cp:lastModifiedBy>
  <cp:revision>11</cp:revision>
  <dcterms:created xsi:type="dcterms:W3CDTF">2010-08-31T08:36:03Z</dcterms:created>
  <dcterms:modified xsi:type="dcterms:W3CDTF">2010-08-31T08:39:07Z</dcterms:modified>
</cp:coreProperties>
</file>