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50" d="100"/>
          <a:sy n="150" d="100"/>
        </p:scale>
        <p:origin x="-1152" y="-96"/>
      </p:cViewPr>
      <p:guideLst>
        <p:guide orient="horz" pos="1680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8" Type="http://schemas.openxmlformats.org/officeDocument/2006/relationships/image" Target="../../clipboard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3189" y="369331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524000" y="6031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2060580" y="53340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57400" y="5334000"/>
            <a:ext cx="951704" cy="457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59000"/>
                </a:schemeClr>
              </a:gs>
              <a:gs pos="35000">
                <a:schemeClr val="accent3">
                  <a:tint val="37000"/>
                  <a:satMod val="300000"/>
                  <a:alpha val="59000"/>
                </a:schemeClr>
              </a:gs>
              <a:gs pos="100000">
                <a:schemeClr val="accent3">
                  <a:tint val="15000"/>
                  <a:satMod val="350000"/>
                  <a:alpha val="59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62300" y="5421868"/>
            <a:ext cx="939800" cy="292100"/>
          </a:xfrm>
          <a:prstGeom prst="rect">
            <a:avLst/>
          </a:prstGeom>
        </p:spPr>
      </p:pic>
      <p:pic>
        <p:nvPicPr>
          <p:cNvPr id="63" name="Picture 6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3200" y="5498068"/>
            <a:ext cx="203200" cy="215900"/>
          </a:xfrm>
          <a:prstGeom prst="rect">
            <a:avLst/>
          </a:prstGeom>
        </p:spPr>
      </p:pic>
      <p:pic>
        <p:nvPicPr>
          <p:cNvPr id="64" name="Picture 6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524000" y="6076950"/>
            <a:ext cx="203200" cy="215900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1373189" y="374893"/>
            <a:ext cx="10263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373189" y="1548048"/>
            <a:ext cx="1026316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2399505" y="1548049"/>
            <a:ext cx="953294" cy="122158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352798" y="1548048"/>
            <a:ext cx="991397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373189" y="2769632"/>
            <a:ext cx="1026316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3354389" y="2766454"/>
            <a:ext cx="988216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3354389" y="3992010"/>
            <a:ext cx="9882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78000" y="838200"/>
            <a:ext cx="203200" cy="2159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828800" y="1981200"/>
            <a:ext cx="203200" cy="2159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78000" y="3213100"/>
            <a:ext cx="203200" cy="2159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805904" y="3213100"/>
            <a:ext cx="203200" cy="21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524000" y="6031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3352799" y="1550432"/>
            <a:ext cx="98980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404275" y="2772810"/>
            <a:ext cx="95011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354389" y="3988832"/>
            <a:ext cx="988216" cy="11811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354389" y="2769632"/>
            <a:ext cx="98980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060580" y="53340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57400" y="5334000"/>
            <a:ext cx="951704" cy="457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59000"/>
                </a:schemeClr>
              </a:gs>
              <a:gs pos="35000">
                <a:schemeClr val="accent3">
                  <a:tint val="37000"/>
                  <a:satMod val="300000"/>
                  <a:alpha val="59000"/>
                </a:schemeClr>
              </a:gs>
              <a:gs pos="100000">
                <a:schemeClr val="accent3">
                  <a:tint val="15000"/>
                  <a:satMod val="350000"/>
                  <a:alpha val="59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62300" y="5421868"/>
            <a:ext cx="939800" cy="292100"/>
          </a:xfrm>
          <a:prstGeom prst="rect">
            <a:avLst/>
          </a:prstGeom>
        </p:spPr>
      </p:pic>
      <p:pic>
        <p:nvPicPr>
          <p:cNvPr id="63" name="Picture 6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3200" y="5498068"/>
            <a:ext cx="203200" cy="215900"/>
          </a:xfrm>
          <a:prstGeom prst="rect">
            <a:avLst/>
          </a:prstGeom>
        </p:spPr>
      </p:pic>
      <p:pic>
        <p:nvPicPr>
          <p:cNvPr id="64" name="Picture 6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524000" y="6076950"/>
            <a:ext cx="203200" cy="215900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1373189" y="374893"/>
            <a:ext cx="10263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373189" y="1548048"/>
            <a:ext cx="1026316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2399505" y="1548049"/>
            <a:ext cx="953294" cy="122158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352798" y="1548048"/>
            <a:ext cx="991397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404274" y="2766454"/>
            <a:ext cx="948523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3354389" y="2766454"/>
            <a:ext cx="988216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3354389" y="3992010"/>
            <a:ext cx="9882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828800" y="2070100"/>
            <a:ext cx="203200" cy="2159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805904" y="2070100"/>
            <a:ext cx="203200" cy="215900"/>
          </a:xfrm>
          <a:prstGeom prst="rect">
            <a:avLst/>
          </a:prstGeom>
        </p:spPr>
      </p:pic>
      <p:pic>
        <p:nvPicPr>
          <p:cNvPr id="38" name="Picture 3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2070100"/>
            <a:ext cx="203200" cy="2159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805904" y="3276600"/>
            <a:ext cx="203200" cy="2159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3276600"/>
            <a:ext cx="203200" cy="215900"/>
          </a:xfrm>
          <a:prstGeom prst="rect">
            <a:avLst/>
          </a:prstGeom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4495800"/>
            <a:ext cx="203200" cy="21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69332"/>
            <a:ext cx="38862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0"/>
            <a:ext cx="78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ecto :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0"/>
            <a:endCxn id="4" idx="2"/>
          </p:cNvCxnSpPr>
          <p:nvPr/>
        </p:nvCxnSpPr>
        <p:spPr>
          <a:xfrm rot="16200000" flipH="1">
            <a:off x="0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-1026316" y="2769632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953294" y="2768838"/>
            <a:ext cx="480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H="1">
            <a:off x="456405" y="15504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19" name="Straight Connector 18"/>
          <p:cNvCxnSpPr>
            <a:stCxn id="4" idx="1"/>
            <a:endCxn id="4" idx="3"/>
          </p:cNvCxnSpPr>
          <p:nvPr/>
        </p:nvCxnSpPr>
        <p:spPr>
          <a:xfrm rot="10800000" flipH="1">
            <a:off x="457200" y="27696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H="1">
            <a:off x="456405" y="3988832"/>
            <a:ext cx="388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sp>
        <p:nvSpPr>
          <p:cNvPr id="39" name="Rectangle 38"/>
          <p:cNvSpPr/>
          <p:nvPr/>
        </p:nvSpPr>
        <p:spPr>
          <a:xfrm>
            <a:off x="1376369" y="2772810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401095" y="2769632"/>
            <a:ext cx="951704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401095" y="1550432"/>
            <a:ext cx="95329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377959" y="1553610"/>
            <a:ext cx="1023136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7959" y="1550432"/>
            <a:ext cx="1024726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373189" y="369331"/>
            <a:ext cx="1026316" cy="117871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1486" y="5334000"/>
            <a:ext cx="951704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1486" y="59436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524000" y="6031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3352799" y="1550432"/>
            <a:ext cx="98980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402685" y="2769632"/>
            <a:ext cx="950114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47000"/>
                </a:schemeClr>
              </a:gs>
              <a:gs pos="35000">
                <a:schemeClr val="accent3">
                  <a:tint val="37000"/>
                  <a:satMod val="300000"/>
                  <a:alpha val="47000"/>
                </a:schemeClr>
              </a:gs>
              <a:gs pos="100000">
                <a:schemeClr val="accent3">
                  <a:tint val="15000"/>
                  <a:satMod val="350000"/>
                  <a:alpha val="47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354389" y="3988832"/>
            <a:ext cx="988216" cy="11811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354389" y="2769632"/>
            <a:ext cx="989806" cy="1219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060580" y="5334000"/>
            <a:ext cx="95170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057400" y="5334000"/>
            <a:ext cx="951704" cy="45720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59000"/>
                </a:schemeClr>
              </a:gs>
              <a:gs pos="35000">
                <a:schemeClr val="accent3">
                  <a:tint val="37000"/>
                  <a:satMod val="300000"/>
                  <a:alpha val="59000"/>
                </a:schemeClr>
              </a:gs>
              <a:gs pos="100000">
                <a:schemeClr val="accent3">
                  <a:tint val="15000"/>
                  <a:satMod val="350000"/>
                  <a:alpha val="59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62300" y="5421868"/>
            <a:ext cx="939800" cy="292100"/>
          </a:xfrm>
          <a:prstGeom prst="rect">
            <a:avLst/>
          </a:prstGeom>
        </p:spPr>
      </p:pic>
      <p:pic>
        <p:nvPicPr>
          <p:cNvPr id="63" name="Picture 6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73200" y="5498068"/>
            <a:ext cx="203200" cy="215900"/>
          </a:xfrm>
          <a:prstGeom prst="rect">
            <a:avLst/>
          </a:prstGeom>
        </p:spPr>
      </p:pic>
      <p:pic>
        <p:nvPicPr>
          <p:cNvPr id="64" name="Picture 6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524000" y="6076950"/>
            <a:ext cx="203200" cy="215900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1373189" y="374893"/>
            <a:ext cx="10263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373189" y="1548048"/>
            <a:ext cx="1026316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2399505" y="1548049"/>
            <a:ext cx="953294" cy="1221584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3352798" y="1548048"/>
            <a:ext cx="991397" cy="1224762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373189" y="2769632"/>
            <a:ext cx="1026316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3354389" y="2766454"/>
            <a:ext cx="988216" cy="122237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3354389" y="3992010"/>
            <a:ext cx="988216" cy="1178717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78000" y="838200"/>
            <a:ext cx="203200" cy="2159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778000" y="2070100"/>
            <a:ext cx="203200" cy="2159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mc="http://schemas.openxmlformats.org/markup-compatibility/2006" xmlns:lc="http://schemas.openxmlformats.org/drawingml/2006/lockedCanvas" xmlns:a="http://schemas.openxmlformats.org/drawingml/2006/main" xmlns="">
            <a:blipFill>
              <a:blip xmlns:r="http://schemas.openxmlformats.org/officeDocument/2006/relationships" r:embed="rId2"/>
              <a:stretch>
                <a:fillRect/>
              </a:stretch>
            </a:blipFill>
          </mc:Fallback>
        </mc:AlternateContent>
        <p:spPr>
          <a:xfrm>
            <a:off x="1778000" y="3276600"/>
            <a:ext cx="203200" cy="2159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12998" y="3276600"/>
            <a:ext cx="939800" cy="292100"/>
          </a:xfrm>
          <a:prstGeom prst="rect">
            <a:avLst/>
          </a:prstGeom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805904" y="2070100"/>
            <a:ext cx="203200" cy="215900"/>
          </a:xfrm>
          <a:prstGeom prst="rect">
            <a:avLst/>
          </a:prstGeom>
        </p:spPr>
      </p:pic>
      <p:pic>
        <p:nvPicPr>
          <p:cNvPr id="50" name="Picture 4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2070100"/>
            <a:ext cx="203200" cy="215900"/>
          </a:xfrm>
          <a:prstGeom prst="rect">
            <a:avLst/>
          </a:prstGeom>
        </p:spPr>
      </p:pic>
      <p:pic>
        <p:nvPicPr>
          <p:cNvPr id="55" name="Picture 5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3276600"/>
            <a:ext cx="203200" cy="215900"/>
          </a:xfrm>
          <a:prstGeom prst="rect">
            <a:avLst/>
          </a:prstGeom>
        </p:spPr>
      </p:pic>
      <p:pic>
        <p:nvPicPr>
          <p:cNvPr id="56" name="Picture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33800" y="4495800"/>
            <a:ext cx="203200" cy="21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4256</TotalTime>
  <Words>6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Vincent Rabeux</dc:creator>
  <cp:lastModifiedBy>Vincent Rabeux</cp:lastModifiedBy>
  <cp:revision>431</cp:revision>
  <dcterms:created xsi:type="dcterms:W3CDTF">2010-08-31T08:46:24Z</dcterms:created>
  <dcterms:modified xsi:type="dcterms:W3CDTF">2010-08-31T08:53:35Z</dcterms:modified>
</cp:coreProperties>
</file>