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 showGuides="1">
      <p:cViewPr varScale="1">
        <p:scale>
          <a:sx n="67" d="100"/>
          <a:sy n="67" d="100"/>
        </p:scale>
        <p:origin x="-1648" y="-112"/>
      </p:cViewPr>
      <p:guideLst>
        <p:guide orient="horz" pos="2172"/>
        <p:guide pos="289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C985A-6AAC-244F-942E-D3B64E3DD458}" type="datetimeFigureOut">
              <a:rPr lang="fr-FR" smtClean="0"/>
              <a:t>12/03/12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64BE-DA60-5E45-9DE8-EA08FC196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444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C985A-6AAC-244F-942E-D3B64E3DD458}" type="datetimeFigureOut">
              <a:rPr lang="fr-FR" smtClean="0"/>
              <a:t>12/03/12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64BE-DA60-5E45-9DE8-EA08FC196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39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C985A-6AAC-244F-942E-D3B64E3DD458}" type="datetimeFigureOut">
              <a:rPr lang="fr-FR" smtClean="0"/>
              <a:t>12/03/12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64BE-DA60-5E45-9DE8-EA08FC196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658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C985A-6AAC-244F-942E-D3B64E3DD458}" type="datetimeFigureOut">
              <a:rPr lang="fr-FR" smtClean="0"/>
              <a:t>12/03/12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64BE-DA60-5E45-9DE8-EA08FC196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31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C985A-6AAC-244F-942E-D3B64E3DD458}" type="datetimeFigureOut">
              <a:rPr lang="fr-FR" smtClean="0"/>
              <a:t>12/03/12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64BE-DA60-5E45-9DE8-EA08FC196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790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C985A-6AAC-244F-942E-D3B64E3DD458}" type="datetimeFigureOut">
              <a:rPr lang="fr-FR" smtClean="0"/>
              <a:t>12/03/12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64BE-DA60-5E45-9DE8-EA08FC196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854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C985A-6AAC-244F-942E-D3B64E3DD458}" type="datetimeFigureOut">
              <a:rPr lang="fr-FR" smtClean="0"/>
              <a:t>12/03/12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64BE-DA60-5E45-9DE8-EA08FC196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153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C985A-6AAC-244F-942E-D3B64E3DD458}" type="datetimeFigureOut">
              <a:rPr lang="fr-FR" smtClean="0"/>
              <a:t>12/03/12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64BE-DA60-5E45-9DE8-EA08FC196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805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C985A-6AAC-244F-942E-D3B64E3DD458}" type="datetimeFigureOut">
              <a:rPr lang="fr-FR" smtClean="0"/>
              <a:t>12/03/12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64BE-DA60-5E45-9DE8-EA08FC196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93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C985A-6AAC-244F-942E-D3B64E3DD458}" type="datetimeFigureOut">
              <a:rPr lang="fr-FR" smtClean="0"/>
              <a:t>12/03/12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64BE-DA60-5E45-9DE8-EA08FC196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695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C985A-6AAC-244F-942E-D3B64E3DD458}" type="datetimeFigureOut">
              <a:rPr lang="fr-FR" smtClean="0"/>
              <a:t>12/03/12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BA64BE-DA60-5E45-9DE8-EA08FC196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C985A-6AAC-244F-942E-D3B64E3DD458}" type="datetimeFigureOut">
              <a:rPr lang="fr-FR" smtClean="0"/>
              <a:t>12/03/12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A64BE-DA60-5E45-9DE8-EA08FC196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518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29064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712237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432574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171866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76049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593581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32873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2029064" y="1364965"/>
            <a:ext cx="4796670" cy="18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712420" y="995633"/>
            <a:ext cx="859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Quality </a:t>
            </a:r>
            <a:endParaRPr lang="en-US" dirty="0"/>
          </a:p>
        </p:txBody>
      </p:sp>
      <p:sp>
        <p:nvSpPr>
          <p:cNvPr id="14" name="ZoneTexte 13"/>
          <p:cNvSpPr txBox="1"/>
          <p:nvPr/>
        </p:nvSpPr>
        <p:spPr>
          <a:xfrm>
            <a:off x="170607" y="1914742"/>
            <a:ext cx="120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list 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455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necteur droit avec flèche 11"/>
          <p:cNvCxnSpPr/>
          <p:nvPr/>
        </p:nvCxnSpPr>
        <p:spPr>
          <a:xfrm>
            <a:off x="2029064" y="2776978"/>
            <a:ext cx="4796670" cy="18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712420" y="2407646"/>
            <a:ext cx="859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Quality </a:t>
            </a:r>
            <a:endParaRPr lang="en-US" dirty="0"/>
          </a:p>
        </p:txBody>
      </p:sp>
      <p:sp>
        <p:nvSpPr>
          <p:cNvPr id="22" name="ZoneTexte 21"/>
          <p:cNvSpPr txBox="1"/>
          <p:nvPr/>
        </p:nvSpPr>
        <p:spPr>
          <a:xfrm>
            <a:off x="170607" y="2917876"/>
            <a:ext cx="120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list :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2029064" y="3770979"/>
            <a:ext cx="492861" cy="56873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4" name="ZoneTexte 23"/>
          <p:cNvSpPr txBox="1"/>
          <p:nvPr/>
        </p:nvSpPr>
        <p:spPr>
          <a:xfrm>
            <a:off x="170607" y="3789042"/>
            <a:ext cx="135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Image :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2029064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2712237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432574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4171866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876049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5593581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6332873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664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29064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712237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432574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171866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876049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593581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332873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2029064" y="1364965"/>
            <a:ext cx="4796670" cy="18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712420" y="995633"/>
            <a:ext cx="859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Quality </a:t>
            </a:r>
            <a:endParaRPr lang="en-US" dirty="0"/>
          </a:p>
        </p:txBody>
      </p:sp>
      <p:sp>
        <p:nvSpPr>
          <p:cNvPr id="14" name="ZoneTexte 13"/>
          <p:cNvSpPr txBox="1"/>
          <p:nvPr/>
        </p:nvSpPr>
        <p:spPr>
          <a:xfrm>
            <a:off x="170607" y="1914742"/>
            <a:ext cx="120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list :</a:t>
            </a:r>
            <a:endParaRPr lang="en-US" dirty="0"/>
          </a:p>
        </p:txBody>
      </p:sp>
      <p:sp>
        <p:nvSpPr>
          <p:cNvPr id="22" name="ZoneTexte 21"/>
          <p:cNvSpPr txBox="1"/>
          <p:nvPr/>
        </p:nvSpPr>
        <p:spPr>
          <a:xfrm>
            <a:off x="170607" y="2917876"/>
            <a:ext cx="120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list :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465989" y="3789042"/>
            <a:ext cx="492861" cy="56873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4" name="ZoneTexte 23"/>
          <p:cNvSpPr txBox="1"/>
          <p:nvPr/>
        </p:nvSpPr>
        <p:spPr>
          <a:xfrm>
            <a:off x="170607" y="3789042"/>
            <a:ext cx="135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Image :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2029064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2712237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432574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4171866" y="3789042"/>
            <a:ext cx="492861" cy="56873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876049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5593581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6332873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2" name="ZoneTexte 1"/>
          <p:cNvSpPr txBox="1"/>
          <p:nvPr/>
        </p:nvSpPr>
        <p:spPr>
          <a:xfrm>
            <a:off x="2332623" y="4516879"/>
            <a:ext cx="3678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Which Image has the lowest quality ?</a:t>
            </a:r>
            <a:endParaRPr lang="en-US" dirty="0"/>
          </a:p>
        </p:txBody>
      </p:sp>
      <p:cxnSp>
        <p:nvCxnSpPr>
          <p:cNvPr id="11" name="Connecteur droit 10"/>
          <p:cNvCxnSpPr/>
          <p:nvPr/>
        </p:nvCxnSpPr>
        <p:spPr>
          <a:xfrm>
            <a:off x="2029064" y="2748887"/>
            <a:ext cx="4796670" cy="1895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0756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29064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712237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432574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171866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876049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593581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332873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2029064" y="1364965"/>
            <a:ext cx="4796670" cy="18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712420" y="995633"/>
            <a:ext cx="859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Quality </a:t>
            </a:r>
            <a:endParaRPr lang="en-US" dirty="0"/>
          </a:p>
        </p:txBody>
      </p:sp>
      <p:sp>
        <p:nvSpPr>
          <p:cNvPr id="14" name="ZoneTexte 13"/>
          <p:cNvSpPr txBox="1"/>
          <p:nvPr/>
        </p:nvSpPr>
        <p:spPr>
          <a:xfrm>
            <a:off x="170607" y="1914742"/>
            <a:ext cx="120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list :</a:t>
            </a:r>
            <a:endParaRPr lang="en-US" dirty="0"/>
          </a:p>
        </p:txBody>
      </p:sp>
      <p:sp>
        <p:nvSpPr>
          <p:cNvPr id="22" name="ZoneTexte 21"/>
          <p:cNvSpPr txBox="1"/>
          <p:nvPr/>
        </p:nvSpPr>
        <p:spPr>
          <a:xfrm>
            <a:off x="170607" y="2917876"/>
            <a:ext cx="120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list :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4325569" y="3789042"/>
            <a:ext cx="492861" cy="56873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4" name="ZoneTexte 23"/>
          <p:cNvSpPr txBox="1"/>
          <p:nvPr/>
        </p:nvSpPr>
        <p:spPr>
          <a:xfrm>
            <a:off x="170607" y="3789042"/>
            <a:ext cx="135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Image :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2029064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3679004" y="3789042"/>
            <a:ext cx="492861" cy="56873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432574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876049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5593581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6332873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2" name="ZoneTexte 1"/>
          <p:cNvSpPr txBox="1"/>
          <p:nvPr/>
        </p:nvSpPr>
        <p:spPr>
          <a:xfrm>
            <a:off x="2332623" y="4516879"/>
            <a:ext cx="3678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Which Image has the lowest quality ?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4177474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cxnSp>
        <p:nvCxnSpPr>
          <p:cNvPr id="33" name="Connecteur droit 32"/>
          <p:cNvCxnSpPr/>
          <p:nvPr/>
        </p:nvCxnSpPr>
        <p:spPr>
          <a:xfrm>
            <a:off x="2029064" y="2748887"/>
            <a:ext cx="2641271" cy="1895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2581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29064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712237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432574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171866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876049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593581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332873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2029064" y="1364965"/>
            <a:ext cx="4796670" cy="18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712420" y="995633"/>
            <a:ext cx="859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Quality </a:t>
            </a:r>
            <a:endParaRPr lang="en-US" dirty="0"/>
          </a:p>
        </p:txBody>
      </p:sp>
      <p:sp>
        <p:nvSpPr>
          <p:cNvPr id="14" name="ZoneTexte 13"/>
          <p:cNvSpPr txBox="1"/>
          <p:nvPr/>
        </p:nvSpPr>
        <p:spPr>
          <a:xfrm>
            <a:off x="170607" y="1914742"/>
            <a:ext cx="120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list :</a:t>
            </a:r>
            <a:endParaRPr lang="en-US" dirty="0"/>
          </a:p>
        </p:txBody>
      </p:sp>
      <p:sp>
        <p:nvSpPr>
          <p:cNvPr id="22" name="ZoneTexte 21"/>
          <p:cNvSpPr txBox="1"/>
          <p:nvPr/>
        </p:nvSpPr>
        <p:spPr>
          <a:xfrm>
            <a:off x="170607" y="2917876"/>
            <a:ext cx="120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list :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4177474" y="3789042"/>
            <a:ext cx="492861" cy="56873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24" name="ZoneTexte 23"/>
          <p:cNvSpPr txBox="1"/>
          <p:nvPr/>
        </p:nvSpPr>
        <p:spPr>
          <a:xfrm>
            <a:off x="170607" y="3789042"/>
            <a:ext cx="135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Image :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2029064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432574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876049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5593581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6332873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2" name="ZoneTexte 1"/>
          <p:cNvSpPr txBox="1"/>
          <p:nvPr/>
        </p:nvSpPr>
        <p:spPr>
          <a:xfrm>
            <a:off x="2332623" y="4516879"/>
            <a:ext cx="3678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Which Image has the lowest quality ?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4177474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cxnSp>
        <p:nvCxnSpPr>
          <p:cNvPr id="33" name="Connecteur droit 32"/>
          <p:cNvCxnSpPr/>
          <p:nvPr/>
        </p:nvCxnSpPr>
        <p:spPr>
          <a:xfrm>
            <a:off x="2732692" y="2767845"/>
            <a:ext cx="1937643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2732692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3465989" y="3789042"/>
            <a:ext cx="492861" cy="56873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348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29064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712237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432574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171866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876049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593581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332873" y="1838911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2029064" y="1364965"/>
            <a:ext cx="4796670" cy="18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712420" y="995633"/>
            <a:ext cx="859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Quality </a:t>
            </a:r>
            <a:endParaRPr lang="en-US" dirty="0"/>
          </a:p>
        </p:txBody>
      </p:sp>
      <p:sp>
        <p:nvSpPr>
          <p:cNvPr id="14" name="ZoneTexte 13"/>
          <p:cNvSpPr txBox="1"/>
          <p:nvPr/>
        </p:nvSpPr>
        <p:spPr>
          <a:xfrm>
            <a:off x="170607" y="1914742"/>
            <a:ext cx="120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list :</a:t>
            </a:r>
            <a:endParaRPr lang="en-US" dirty="0"/>
          </a:p>
        </p:txBody>
      </p:sp>
      <p:sp>
        <p:nvSpPr>
          <p:cNvPr id="22" name="ZoneTexte 21"/>
          <p:cNvSpPr txBox="1"/>
          <p:nvPr/>
        </p:nvSpPr>
        <p:spPr>
          <a:xfrm>
            <a:off x="170607" y="2917876"/>
            <a:ext cx="1200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Image list :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4177474" y="2917876"/>
            <a:ext cx="492861" cy="56873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25" name="Rectangle 24"/>
          <p:cNvSpPr/>
          <p:nvPr/>
        </p:nvSpPr>
        <p:spPr>
          <a:xfrm>
            <a:off x="2029064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432574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5615333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332865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7072157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</a:p>
        </p:txBody>
      </p:sp>
      <p:sp>
        <p:nvSpPr>
          <p:cNvPr id="32" name="Rectangle 31"/>
          <p:cNvSpPr/>
          <p:nvPr/>
        </p:nvSpPr>
        <p:spPr>
          <a:xfrm>
            <a:off x="4916758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28" name="Rectangle 27"/>
          <p:cNvSpPr/>
          <p:nvPr/>
        </p:nvSpPr>
        <p:spPr>
          <a:xfrm>
            <a:off x="2732692" y="2917876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767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judge-ic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5794" y="692724"/>
            <a:ext cx="587201" cy="587201"/>
          </a:xfrm>
          <a:prstGeom prst="rect">
            <a:avLst/>
          </a:prstGeom>
        </p:spPr>
      </p:pic>
      <p:pic>
        <p:nvPicPr>
          <p:cNvPr id="5" name="Image 4" descr="judge-ic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422" y="703923"/>
            <a:ext cx="587201" cy="587201"/>
          </a:xfrm>
          <a:prstGeom prst="rect">
            <a:avLst/>
          </a:prstGeom>
        </p:spPr>
      </p:pic>
      <p:pic>
        <p:nvPicPr>
          <p:cNvPr id="6" name="Image 5" descr="judge-ic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623" y="703923"/>
            <a:ext cx="587201" cy="58720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67024" y="1584725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387361" y="1584725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126653" y="1584725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30836" y="1584725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548368" y="1584725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pic>
        <p:nvPicPr>
          <p:cNvPr id="30" name="Image 29" descr="judge-icon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379" y="703923"/>
            <a:ext cx="587201" cy="587201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5352750" y="1595924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6073087" y="1595924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6812379" y="1595924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7516562" y="1595924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8234094" y="1595924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8" name="ZoneTexte 37"/>
          <p:cNvSpPr txBox="1"/>
          <p:nvPr/>
        </p:nvSpPr>
        <p:spPr>
          <a:xfrm>
            <a:off x="6728115" y="2279854"/>
            <a:ext cx="703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List N</a:t>
            </a:r>
            <a:endParaRPr lang="en-US" dirty="0"/>
          </a:p>
        </p:txBody>
      </p:sp>
      <p:sp>
        <p:nvSpPr>
          <p:cNvPr id="39" name="ZoneTexte 38"/>
          <p:cNvSpPr txBox="1"/>
          <p:nvPr/>
        </p:nvSpPr>
        <p:spPr>
          <a:xfrm>
            <a:off x="1790920" y="2279854"/>
            <a:ext cx="671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List 1</a:t>
            </a:r>
            <a:endParaRPr lang="en-US" dirty="0"/>
          </a:p>
        </p:txBody>
      </p:sp>
      <p:sp>
        <p:nvSpPr>
          <p:cNvPr id="40" name="Rectangle à coins arrondis 39"/>
          <p:cNvSpPr/>
          <p:nvPr/>
        </p:nvSpPr>
        <p:spPr>
          <a:xfrm>
            <a:off x="2846708" y="3109086"/>
            <a:ext cx="3488683" cy="1516628"/>
          </a:xfrm>
          <a:prstGeom prst="roundRect">
            <a:avLst>
              <a:gd name="adj" fmla="val 3791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/>
              <a:t>Merged List 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Mean or median index.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Remove lists with low inter raters agreement.</a:t>
            </a:r>
            <a:endParaRPr lang="en-US" dirty="0"/>
          </a:p>
        </p:txBody>
      </p:sp>
      <p:sp>
        <p:nvSpPr>
          <p:cNvPr id="41" name="ZoneTexte 40"/>
          <p:cNvSpPr txBox="1"/>
          <p:nvPr/>
        </p:nvSpPr>
        <p:spPr>
          <a:xfrm>
            <a:off x="4511576" y="2221532"/>
            <a:ext cx="34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…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945312" y="5305795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US" dirty="0"/>
          </a:p>
        </p:txBody>
      </p:sp>
      <p:sp>
        <p:nvSpPr>
          <p:cNvPr id="43" name="Rectangle 42"/>
          <p:cNvSpPr/>
          <p:nvPr/>
        </p:nvSpPr>
        <p:spPr>
          <a:xfrm>
            <a:off x="3665649" y="5305795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4404941" y="5305795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5109124" y="5305795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5826656" y="5305795"/>
            <a:ext cx="492861" cy="5687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  <p:cxnSp>
        <p:nvCxnSpPr>
          <p:cNvPr id="48" name="Connecteur en arc 47"/>
          <p:cNvCxnSpPr>
            <a:stCxn id="38" idx="2"/>
            <a:endCxn id="40" idx="0"/>
          </p:cNvCxnSpPr>
          <p:nvPr/>
        </p:nvCxnSpPr>
        <p:spPr>
          <a:xfrm rot="5400000">
            <a:off x="5605502" y="1634735"/>
            <a:ext cx="459900" cy="2488803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en arc 49"/>
          <p:cNvCxnSpPr>
            <a:stCxn id="39" idx="2"/>
            <a:endCxn id="40" idx="0"/>
          </p:cNvCxnSpPr>
          <p:nvPr/>
        </p:nvCxnSpPr>
        <p:spPr>
          <a:xfrm rot="16200000" flipH="1">
            <a:off x="3128901" y="1646937"/>
            <a:ext cx="459900" cy="2464397"/>
          </a:xfrm>
          <a:prstGeom prst="curvedConnector3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/>
          <p:cNvCxnSpPr>
            <a:stCxn id="40" idx="2"/>
          </p:cNvCxnSpPr>
          <p:nvPr/>
        </p:nvCxnSpPr>
        <p:spPr>
          <a:xfrm>
            <a:off x="4591050" y="4625714"/>
            <a:ext cx="0" cy="4739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554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5421</TotalTime>
  <Words>174</Words>
  <Application>Microsoft Macintosh PowerPoint</Application>
  <PresentationFormat>Présentation à l'écran (4:3)</PresentationFormat>
  <Paragraphs>113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ZZ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Vincent Rabeux</dc:creator>
  <cp:lastModifiedBy>Vincent Rabeux</cp:lastModifiedBy>
  <cp:revision>4</cp:revision>
  <dcterms:created xsi:type="dcterms:W3CDTF">2012-03-12T13:11:22Z</dcterms:created>
  <dcterms:modified xsi:type="dcterms:W3CDTF">2012-03-16T08:29:31Z</dcterms:modified>
</cp:coreProperties>
</file>