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F333-B159-4636-A620-AD165F46EF5C}" type="datetimeFigureOut">
              <a:rPr lang="he-IL" smtClean="0"/>
              <a:t>כ"ה/אדר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49DB8-3EE2-481D-BB26-201C483EB8B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14348" y="5214950"/>
            <a:ext cx="7772400" cy="1470025"/>
          </a:xfrm>
        </p:spPr>
        <p:txBody>
          <a:bodyPr/>
          <a:lstStyle/>
          <a:p>
            <a:r>
              <a:rPr lang="he-IL" dirty="0" smtClean="0"/>
              <a:t>ועד מתי נצטרך להסתובב בין חנויות על מנת להשוות מחירים?</a:t>
            </a:r>
            <a:endParaRPr lang="he-IL" dirty="0"/>
          </a:p>
        </p:txBody>
      </p:sp>
      <p:pic>
        <p:nvPicPr>
          <p:cNvPr id="1026" name="Picture 2" descr="C:\Users\Elad\Desktop\NFC-3596612811088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6"/>
            <a:ext cx="8358246" cy="3429000"/>
          </a:xfrm>
          <a:prstGeom prst="rect">
            <a:avLst/>
          </a:prstGeom>
          <a:noFill/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1000100" y="21429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האם אנו מקבלים את המחיר הזול ביותר </a:t>
            </a:r>
            <a:b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עבור המוצר אשר אותו אנו קונים?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מהיום עם "</a:t>
            </a:r>
            <a:r>
              <a:rPr lang="he-IL" dirty="0" err="1" smtClean="0"/>
              <a:t>ברקוזול</a:t>
            </a:r>
            <a:r>
              <a:rPr lang="he-IL" dirty="0" smtClean="0"/>
              <a:t>"</a:t>
            </a:r>
            <a:r>
              <a:rPr lang="he-IL" dirty="0" err="1" smtClean="0"/>
              <a:t> אפ</a:t>
            </a:r>
            <a:r>
              <a:rPr lang="he-IL" dirty="0" smtClean="0"/>
              <a:t>שר להפסיק להסתובב ולהתחיל לקנות וליהנות</a:t>
            </a:r>
            <a:endParaRPr lang="he-IL" dirty="0"/>
          </a:p>
        </p:txBody>
      </p:sp>
      <p:pic>
        <p:nvPicPr>
          <p:cNvPr id="2050" name="Picture 2" descr="C:\Users\Elad\Desktop\34f87b6379279de28591aa9c25ad2264_shoppi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929618" cy="3581400"/>
          </a:xfrm>
          <a:prstGeom prst="rect">
            <a:avLst/>
          </a:prstGeom>
          <a:noFill/>
        </p:spPr>
      </p:pic>
      <p:sp>
        <p:nvSpPr>
          <p:cNvPr id="5" name="כותרת 1"/>
          <p:cNvSpPr txBox="1">
            <a:spLocks/>
          </p:cNvSpPr>
          <p:nvPr/>
        </p:nvSpPr>
        <p:spPr>
          <a:xfrm>
            <a:off x="571472" y="50006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0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עם הפתרון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שאנו מציעים,תוכלו לבדוק בלחיצת כפתור האם המחיר שאותו קיבלתם הוא הזול ביותר,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4400" dirty="0" smtClean="0">
                <a:latin typeface="+mj-lt"/>
                <a:ea typeface="+mj-ea"/>
                <a:cs typeface="+mj-cs"/>
              </a:rPr>
              <a:t>ובמידה ולא ,היכן תוכלו להשיג אותו בעלות הנמוכה ביותר.</a:t>
            </a:r>
            <a:r>
              <a:rPr kumimoji="0" lang="he-IL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he-I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שלבים לקנייה נכונה לפי </a:t>
            </a:r>
            <a:r>
              <a:rPr lang="he-IL" dirty="0" err="1" smtClean="0"/>
              <a:t>ברקוזול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ראשית כל בוחרים את המוצר המבוקש.</a:t>
            </a:r>
          </a:p>
          <a:p>
            <a:r>
              <a:rPr lang="he-IL" dirty="0" smtClean="0"/>
              <a:t>לאחר מכן באמצעות המכשיר הסלולארי צלמו את הברקוד,או לחילופין העתיקו את המספר הסידורי של המוצר.</a:t>
            </a:r>
          </a:p>
          <a:p>
            <a:r>
              <a:rPr lang="he-IL" dirty="0" smtClean="0"/>
              <a:t>כעת שלחו אותו באמצעות המכשיר אלינו את מזהה המוצר.</a:t>
            </a:r>
          </a:p>
          <a:p>
            <a:r>
              <a:rPr lang="he-IL" dirty="0" smtClean="0"/>
              <a:t> אנו נבדוק עבורכם מהו המחיר ההוגן ביותר אשר תוכלו לקבל עבור המוצר .</a:t>
            </a:r>
          </a:p>
          <a:p>
            <a:r>
              <a:rPr lang="he-IL" dirty="0" smtClean="0"/>
              <a:t>ואנו נשלח אליכם מהו המחיר והיכן החנות הקרובה ביותר למיקומכם הנוכחי.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119</Words>
  <Application>Microsoft Office PowerPoint</Application>
  <PresentationFormat>‫הצגה על המסך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ועד מתי נצטרך להסתובב בין חנויות על מנת להשוות מחירים?</vt:lpstr>
      <vt:lpstr>מהיום עם "ברקוזול" אפשר להפסיק להסתובב ולהתחיל לקנות וליהנות</vt:lpstr>
      <vt:lpstr>שלבים לקנייה נכונה לפי ברקוזול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Elad</dc:creator>
  <cp:lastModifiedBy>Elad</cp:lastModifiedBy>
  <cp:revision>3</cp:revision>
  <dcterms:created xsi:type="dcterms:W3CDTF">2011-03-01T20:34:43Z</dcterms:created>
  <dcterms:modified xsi:type="dcterms:W3CDTF">2011-03-01T20:57:52Z</dcterms:modified>
</cp:coreProperties>
</file>