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gitternetz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A63F6-8E80-4303-AF8F-53DF7414278C}" type="datetimeFigureOut">
              <a:rPr lang="de-AT" smtClean="0"/>
              <a:t>13.12.2010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D2E70-8FA9-4B0D-9973-3DB1E3E2A183}" type="slidenum">
              <a:rPr lang="de-AT" smtClean="0"/>
              <a:t>‹Nr.›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85483-996C-4A1C-8C90-6AF47BDBCF68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45D1-72DE-4942-8821-6C0D40D8F393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1F116-A676-4EB5-B7B4-10D99A5CD02E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A4F3E-53A9-411C-9C45-7CC8CF271898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5E0B0-5CC9-4319-892F-FAD41FD241CE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41AF1-2219-44B5-8198-912A07EED4C6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2ABFB-5BAF-4DF3-A508-4148D3A61F39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2621D-8D5F-40C7-A4D9-F4D4B6A4C90E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78C10-02D1-44E0-9572-5634F2FD8903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2793D-F23C-4B17-9C09-67F9A35C9A21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DB5CA-3890-4220-B2D7-4315EBBF89DB}" type="datetime1">
              <a:rPr lang="fr-FR" smtClean="0"/>
              <a:t>13/12/2010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10B8-08A6-4710-8053-069446322E96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627A1-C06C-44E3-B0C8-4DFB4ED39534}" type="datetime1">
              <a:rPr lang="fr-FR" smtClean="0"/>
              <a:t>13/12/2010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C2D0D-9DAA-4EF7-A859-DD83EFDFB4C1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67724-8869-4221-A5B5-DFB20ACCA46D}" type="datetime1">
              <a:rPr lang="fr-FR" smtClean="0"/>
              <a:t>13/12/2010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7ECAE-E5BE-4CED-987C-A901B4BA8D5E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91FAD-214C-4975-9259-763685EB212B}" type="datetime1">
              <a:rPr lang="fr-FR" smtClean="0"/>
              <a:t>13/12/2010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C677B-517C-4D46-B7BB-C2FF96D3E87B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8DA0-FE8B-4AF1-9436-5BCE34153656}" type="datetime1">
              <a:rPr lang="fr-FR" smtClean="0"/>
              <a:t>13/12/2010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3A22F-2CDE-45B1-B6EA-69DAB8261DB8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873F8-D3B0-40B2-911A-E1634D2B835C}" type="datetime1">
              <a:rPr lang="fr-FR" smtClean="0"/>
              <a:t>13/12/2010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5DBE0-3EE3-4418-9FEA-C177E8E69334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1E1B0C-C0ED-44A5-BE5D-6D6574C8E896}" type="datetime1">
              <a:rPr lang="fr-FR" smtClean="0"/>
              <a:t>13/12/2010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6B4C22-8876-4853-A3A7-84A65FE340BE}" type="slidenum">
              <a:rPr lang="fr-CA"/>
              <a:pPr>
                <a:defRPr/>
              </a:pPr>
              <a:t>‹Nr.›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3373439"/>
            <a:ext cx="7772400" cy="1012825"/>
          </a:xfrm>
        </p:spPr>
        <p:txBody>
          <a:bodyPr/>
          <a:lstStyle/>
          <a:p>
            <a:r>
              <a:rPr lang="fr-CA" sz="3800" dirty="0" err="1" smtClean="0">
                <a:solidFill>
                  <a:schemeClr val="bg1"/>
                </a:solidFill>
              </a:rPr>
              <a:t>Medstock</a:t>
            </a:r>
            <a:endParaRPr lang="fr-CA" sz="3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3200" dirty="0" err="1" smtClean="0">
                <a:solidFill>
                  <a:schemeClr val="bg1"/>
                </a:solidFill>
              </a:rPr>
              <a:t>Rollen</a:t>
            </a:r>
            <a:endParaRPr lang="fr-CA" sz="32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</p:nvPr>
        </p:nvGraphicFramePr>
        <p:xfrm>
          <a:off x="467544" y="2780928"/>
          <a:ext cx="8196094" cy="303403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40160"/>
                <a:gridCol w="1152128"/>
                <a:gridCol w="1584176"/>
                <a:gridCol w="1944216"/>
                <a:gridCol w="2075414"/>
              </a:tblGrid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Teammitglieder: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 err="1"/>
                        <a:t>Bitbucket</a:t>
                      </a:r>
                      <a:r>
                        <a:rPr lang="de-AT" sz="1400" u="none" strike="noStrike" dirty="0"/>
                        <a:t> ID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Name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Rolle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Stellvertretende Rolle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 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ungerma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Martin Unger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Team Koordinator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Technischer Architekt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 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tarator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Georg Abenthung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Technischer Architekt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Build/Release Manager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salah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Salah Alkilani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Build/Release Manager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Team Koordinator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nino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Nino Kulovic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Tester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Dokumentbeauftragter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865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 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marko_k_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Marko Kristof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/>
                        <a:t>Dokumentbeauftragter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u="none" strike="noStrike" dirty="0"/>
                        <a:t>Tester</a:t>
                      </a:r>
                      <a:endParaRPr lang="de-A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2621D-8D5F-40C7-A4D9-F4D4B6A4C90E}" type="slidenum">
              <a:rPr lang="fr-CA" smtClean="0"/>
              <a:pPr>
                <a:defRPr/>
              </a:pPr>
              <a:t>2</a:t>
            </a:fld>
            <a:endParaRPr lang="fr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fr-CA" dirty="0" err="1" smtClean="0">
                <a:solidFill>
                  <a:srgbClr val="000000"/>
                </a:solidFill>
              </a:rPr>
              <a:t>Kauffeatures</a:t>
            </a:r>
            <a:r>
              <a:rPr lang="fr-CA" dirty="0" smtClean="0">
                <a:solidFill>
                  <a:srgbClr val="000000"/>
                </a:solidFill>
              </a:rPr>
              <a:t> I</a:t>
            </a:r>
            <a:endParaRPr lang="fr-CA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Auftragsverwaltung: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Bestellanforderungen</a:t>
            </a:r>
            <a:endParaRPr lang="de-AT" sz="2000" dirty="0" smtClean="0"/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Bestellungen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Aufträge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Retouren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Bestandsverwaltung: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Bestandsanzeige </a:t>
            </a:r>
            <a:r>
              <a:rPr lang="de-AT" sz="2000" dirty="0" smtClean="0"/>
              <a:t>pro Artikel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Verfügbare</a:t>
            </a:r>
            <a:r>
              <a:rPr lang="de-AT" sz="2000" dirty="0" smtClean="0"/>
              <a:t>, Bestände (ev. vorreservierte Artikel)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Chargen </a:t>
            </a:r>
            <a:r>
              <a:rPr lang="de-AT" sz="2000" dirty="0" smtClean="0"/>
              <a:t>und Seriennummern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Mindesthaltbarkeitsdatum</a:t>
            </a:r>
          </a:p>
          <a:p>
            <a:pPr algn="l">
              <a:buFont typeface="Arial" pitchFamily="34" charset="0"/>
              <a:buChar char="•"/>
            </a:pPr>
            <a:endParaRPr lang="de-A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fr-CA" dirty="0" err="1" smtClean="0">
                <a:solidFill>
                  <a:srgbClr val="000000"/>
                </a:solidFill>
              </a:rPr>
              <a:t>Kauffeatures</a:t>
            </a:r>
            <a:r>
              <a:rPr lang="fr-CA" dirty="0" smtClean="0">
                <a:solidFill>
                  <a:srgbClr val="000000"/>
                </a:solidFill>
              </a:rPr>
              <a:t> II</a:t>
            </a:r>
            <a:endParaRPr lang="fr-CA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Kommissionierung 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Auftragsbezogene </a:t>
            </a:r>
            <a:r>
              <a:rPr lang="de-AT" sz="2000" dirty="0" smtClean="0"/>
              <a:t>Kommissionierung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Artikelbezogene </a:t>
            </a:r>
            <a:r>
              <a:rPr lang="de-AT" sz="2000" dirty="0" smtClean="0"/>
              <a:t>Kommissionierung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Optimierung </a:t>
            </a:r>
            <a:r>
              <a:rPr lang="de-AT" sz="2000" dirty="0" smtClean="0"/>
              <a:t>von </a:t>
            </a:r>
            <a:r>
              <a:rPr lang="de-AT" sz="2000" dirty="0" smtClean="0"/>
              <a:t>Picklisten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Wareneingang 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Warenvereinnahmung</a:t>
            </a:r>
            <a:endParaRPr lang="de-AT" sz="2000" dirty="0" smtClean="0"/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Automatisches </a:t>
            </a:r>
            <a:r>
              <a:rPr lang="de-AT" sz="2000" dirty="0" err="1" smtClean="0"/>
              <a:t>Routing</a:t>
            </a:r>
            <a:r>
              <a:rPr lang="de-AT" sz="2000" dirty="0" smtClean="0"/>
              <a:t> der Ware durch Lager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Einbindung </a:t>
            </a:r>
            <a:r>
              <a:rPr lang="de-AT" sz="2000" dirty="0" smtClean="0"/>
              <a:t>der Qualitätskontrolle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Erfassung </a:t>
            </a:r>
            <a:r>
              <a:rPr lang="de-AT" sz="2000" dirty="0" smtClean="0"/>
              <a:t>der Charge bzw. Seriennummer schon </a:t>
            </a:r>
            <a:r>
              <a:rPr lang="de-AT" sz="2000" dirty="0" smtClean="0"/>
              <a:t>beim  </a:t>
            </a:r>
          </a:p>
          <a:p>
            <a:pPr lvl="1" algn="l"/>
            <a:r>
              <a:rPr lang="de-AT" sz="2000" dirty="0" smtClean="0"/>
              <a:t> </a:t>
            </a:r>
            <a:r>
              <a:rPr lang="de-AT" sz="2000" dirty="0" smtClean="0"/>
              <a:t> Eingang</a:t>
            </a:r>
            <a:endParaRPr lang="de-AT" sz="2000" dirty="0" smtClean="0"/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Anbindung </a:t>
            </a:r>
            <a:r>
              <a:rPr lang="de-AT" sz="2000" dirty="0" err="1" smtClean="0"/>
              <a:t>mobiller</a:t>
            </a:r>
            <a:r>
              <a:rPr lang="de-AT" sz="2000" dirty="0" smtClean="0"/>
              <a:t> Datenerfassungsgeräte</a:t>
            </a:r>
          </a:p>
          <a:p>
            <a:pPr algn="l"/>
            <a:endParaRPr lang="de-A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fr-CA" dirty="0" err="1" smtClean="0">
                <a:solidFill>
                  <a:srgbClr val="000000"/>
                </a:solidFill>
              </a:rPr>
              <a:t>Kauffeatures</a:t>
            </a:r>
            <a:r>
              <a:rPr lang="fr-CA" dirty="0" smtClean="0">
                <a:solidFill>
                  <a:srgbClr val="000000"/>
                </a:solidFill>
              </a:rPr>
              <a:t> III</a:t>
            </a:r>
            <a:endParaRPr lang="fr-CA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Inventur </a:t>
            </a:r>
            <a:endParaRPr lang="de-AT" sz="2400" dirty="0" smtClean="0"/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Inventur </a:t>
            </a:r>
            <a:r>
              <a:rPr lang="de-AT" sz="2000" dirty="0" smtClean="0"/>
              <a:t>des gesamten Lagers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Inventur </a:t>
            </a:r>
            <a:r>
              <a:rPr lang="de-AT" sz="2000" dirty="0" smtClean="0"/>
              <a:t>pro Artikel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Permanente </a:t>
            </a:r>
            <a:r>
              <a:rPr lang="de-AT" sz="2000" dirty="0" smtClean="0"/>
              <a:t>Inventur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Automatische </a:t>
            </a:r>
            <a:r>
              <a:rPr lang="de-AT" sz="2000" dirty="0" smtClean="0"/>
              <a:t>Bestandskorrektur</a:t>
            </a:r>
          </a:p>
          <a:p>
            <a:pPr lvl="1" algn="l">
              <a:buFont typeface="Arial" pitchFamily="34" charset="0"/>
              <a:buChar char="•"/>
            </a:pPr>
            <a:r>
              <a:rPr lang="de-AT" sz="2000" dirty="0" smtClean="0"/>
              <a:t>Erstellung </a:t>
            </a:r>
            <a:r>
              <a:rPr lang="de-AT" sz="2000" dirty="0" smtClean="0"/>
              <a:t>von Inventurberichten</a:t>
            </a:r>
            <a:endParaRPr lang="de-A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fr-CA" dirty="0" err="1" smtClean="0">
                <a:solidFill>
                  <a:srgbClr val="000000"/>
                </a:solidFill>
              </a:rPr>
              <a:t>Komponentendiagramm</a:t>
            </a:r>
            <a:endParaRPr lang="fr-CA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endParaRPr lang="de-AT" sz="2000" dirty="0"/>
          </a:p>
        </p:txBody>
      </p:sp>
      <p:pic>
        <p:nvPicPr>
          <p:cNvPr id="15362" name="Picture 2" descr="Komponentendiagra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060848"/>
            <a:ext cx="6407697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fr-CA" dirty="0" err="1" smtClean="0">
                <a:solidFill>
                  <a:srgbClr val="000000"/>
                </a:solidFill>
              </a:rPr>
              <a:t>fertige</a:t>
            </a:r>
            <a:r>
              <a:rPr lang="fr-CA" dirty="0" smtClean="0">
                <a:solidFill>
                  <a:srgbClr val="000000"/>
                </a:solidFill>
              </a:rPr>
              <a:t> </a:t>
            </a:r>
            <a:r>
              <a:rPr lang="fr-CA" dirty="0" err="1" smtClean="0">
                <a:solidFill>
                  <a:srgbClr val="000000"/>
                </a:solidFill>
              </a:rPr>
              <a:t>Features</a:t>
            </a:r>
            <a:endParaRPr lang="fr-CA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Inventur </a:t>
            </a:r>
            <a:endParaRPr lang="de-AT" sz="2400" dirty="0" smtClean="0"/>
          </a:p>
          <a:p>
            <a:pPr lvl="1" algn="l">
              <a:buFont typeface="Arial" pitchFamily="34" charset="0"/>
              <a:buChar char="•"/>
            </a:pPr>
            <a:endParaRPr lang="de-A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de-AT" dirty="0" smtClean="0">
                <a:solidFill>
                  <a:srgbClr val="000000"/>
                </a:solidFill>
              </a:rPr>
              <a:t>Probleme</a:t>
            </a:r>
            <a:endParaRPr lang="de-AT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11760" y="1484784"/>
            <a:ext cx="673224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Unzufriedenheit mit dem Ablauf und den </a:t>
            </a:r>
            <a:endParaRPr lang="de-AT" sz="2400" dirty="0" smtClean="0"/>
          </a:p>
          <a:p>
            <a:pPr algn="l"/>
            <a:r>
              <a:rPr lang="de-AT" sz="2400" dirty="0" smtClean="0"/>
              <a:t>  Ergebnissen </a:t>
            </a:r>
            <a:r>
              <a:rPr lang="de-AT" sz="2400" dirty="0" smtClean="0"/>
              <a:t>der </a:t>
            </a:r>
            <a:r>
              <a:rPr lang="de-AT" sz="2400" dirty="0" smtClean="0"/>
              <a:t>Gespräche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Konflikte </a:t>
            </a:r>
            <a:r>
              <a:rPr lang="de-AT" sz="2400" dirty="0" smtClean="0"/>
              <a:t>durch unklare Zuständigkeiten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Schleppende </a:t>
            </a:r>
            <a:r>
              <a:rPr lang="de-AT" sz="2400" dirty="0" smtClean="0"/>
              <a:t>Umstellung der </a:t>
            </a:r>
            <a:r>
              <a:rPr lang="de-AT" sz="2400" dirty="0" smtClean="0"/>
              <a:t>Rahmenbedingungen</a:t>
            </a:r>
            <a:endParaRPr lang="de-AT" sz="2400" dirty="0" smtClean="0"/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Inkonsequente Umsetzung aufgrund, ...</a:t>
            </a:r>
          </a:p>
          <a:p>
            <a:pPr algn="l"/>
            <a:endParaRPr lang="de-A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ctrTitle"/>
          </p:nvPr>
        </p:nvSpPr>
        <p:spPr>
          <a:xfrm>
            <a:off x="1907704" y="188641"/>
            <a:ext cx="6980312" cy="936104"/>
          </a:xfrm>
        </p:spPr>
        <p:txBody>
          <a:bodyPr/>
          <a:lstStyle/>
          <a:p>
            <a:r>
              <a:rPr lang="de-AT" sz="2400" dirty="0" smtClean="0"/>
              <a:t>Für den funktional erfolgreichen Ablauf unseres </a:t>
            </a:r>
            <a:br>
              <a:rPr lang="de-AT" sz="2400" dirty="0" smtClean="0"/>
            </a:br>
            <a:r>
              <a:rPr lang="de-AT" sz="2400" dirty="0" smtClean="0"/>
              <a:t>Projektes sind folgende Punkte </a:t>
            </a:r>
            <a:r>
              <a:rPr lang="de-AT" sz="2400" dirty="0" smtClean="0"/>
              <a:t>berücksichtigt</a:t>
            </a:r>
            <a:endParaRPr lang="fr-CA" sz="2400" dirty="0" smtClean="0">
              <a:solidFill>
                <a:srgbClr val="000000"/>
              </a:solidFill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2483768" y="1484784"/>
            <a:ext cx="6440760" cy="4946104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alle </a:t>
            </a:r>
            <a:r>
              <a:rPr lang="de-AT" sz="2400" dirty="0" smtClean="0"/>
              <a:t>Gruppenmitglieder fühlen sich für die </a:t>
            </a:r>
            <a:endParaRPr lang="de-AT" sz="2400" dirty="0" smtClean="0"/>
          </a:p>
          <a:p>
            <a:pPr algn="l"/>
            <a:r>
              <a:rPr lang="de-AT" sz="2400" dirty="0" smtClean="0"/>
              <a:t> </a:t>
            </a:r>
            <a:r>
              <a:rPr lang="de-AT" sz="2400" dirty="0" smtClean="0"/>
              <a:t>Gruppenaufgaben </a:t>
            </a:r>
            <a:r>
              <a:rPr lang="de-AT" sz="2400" dirty="0" smtClean="0"/>
              <a:t>und Prozesse zuständig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jedes </a:t>
            </a:r>
            <a:r>
              <a:rPr lang="de-AT" sz="2400" dirty="0" smtClean="0"/>
              <a:t>GM übernimmt Verantwortung für einzelne </a:t>
            </a:r>
            <a:endParaRPr lang="de-AT" sz="2400" dirty="0" smtClean="0"/>
          </a:p>
          <a:p>
            <a:pPr algn="l"/>
            <a:r>
              <a:rPr lang="de-AT" sz="2400" dirty="0" smtClean="0"/>
              <a:t> </a:t>
            </a:r>
            <a:r>
              <a:rPr lang="de-AT" sz="2400" dirty="0" smtClean="0"/>
              <a:t>Aufgaben </a:t>
            </a:r>
            <a:r>
              <a:rPr lang="de-AT" sz="2400" dirty="0" smtClean="0"/>
              <a:t>und bringt sich nach seinen Kräften und </a:t>
            </a:r>
            <a:endParaRPr lang="de-AT" sz="2400" dirty="0" smtClean="0"/>
          </a:p>
          <a:p>
            <a:pPr algn="l"/>
            <a:r>
              <a:rPr lang="de-AT" sz="2400" dirty="0" smtClean="0"/>
              <a:t> </a:t>
            </a:r>
            <a:r>
              <a:rPr lang="de-AT" sz="2400" dirty="0" smtClean="0"/>
              <a:t>Fähigkeiten </a:t>
            </a:r>
            <a:r>
              <a:rPr lang="de-AT" sz="2400" dirty="0" smtClean="0"/>
              <a:t>ein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das </a:t>
            </a:r>
            <a:r>
              <a:rPr lang="de-AT" sz="2400" dirty="0" smtClean="0"/>
              <a:t>gemeinsame </a:t>
            </a:r>
            <a:r>
              <a:rPr lang="de-AT" sz="2400" dirty="0" smtClean="0"/>
              <a:t>Verständnis </a:t>
            </a:r>
            <a:r>
              <a:rPr lang="de-AT" sz="2400" dirty="0" smtClean="0"/>
              <a:t>der Ziele und die Eigenverantwortung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soziale </a:t>
            </a:r>
            <a:r>
              <a:rPr lang="de-AT" sz="2400" dirty="0" smtClean="0"/>
              <a:t>und funktionale Probleme werden </a:t>
            </a:r>
            <a:endParaRPr lang="de-AT" sz="2400" dirty="0" smtClean="0"/>
          </a:p>
          <a:p>
            <a:pPr algn="l"/>
            <a:r>
              <a:rPr lang="de-AT" sz="2400" dirty="0" smtClean="0"/>
              <a:t> </a:t>
            </a:r>
            <a:r>
              <a:rPr lang="de-AT" sz="2400" dirty="0" smtClean="0"/>
              <a:t>erkannt </a:t>
            </a:r>
            <a:r>
              <a:rPr lang="de-AT" sz="2400" dirty="0" smtClean="0"/>
              <a:t>und gelöst</a:t>
            </a:r>
          </a:p>
          <a:p>
            <a:pPr algn="l">
              <a:buFont typeface="Arial" pitchFamily="34" charset="0"/>
              <a:buChar char="•"/>
            </a:pPr>
            <a:r>
              <a:rPr lang="de-AT" sz="2400" dirty="0" smtClean="0"/>
              <a:t>Führungsqualitäten </a:t>
            </a:r>
            <a:r>
              <a:rPr lang="de-AT" sz="2400" dirty="0" smtClean="0"/>
              <a:t>sind optimal verteilt</a:t>
            </a:r>
          </a:p>
          <a:p>
            <a:pPr lvl="1" algn="l">
              <a:buFont typeface="Arial" pitchFamily="34" charset="0"/>
              <a:buChar char="•"/>
            </a:pPr>
            <a:endParaRPr lang="de-A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138</Template>
  <TotalTime>0</TotalTime>
  <Words>204</Words>
  <Application>Microsoft Office PowerPoint</Application>
  <PresentationFormat>Bildschirmpräsentation (4:3)</PresentationFormat>
  <Paragraphs>87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138</vt:lpstr>
      <vt:lpstr>Medstock</vt:lpstr>
      <vt:lpstr>Rollen</vt:lpstr>
      <vt:lpstr>Kauffeatures I</vt:lpstr>
      <vt:lpstr>Kauffeatures II</vt:lpstr>
      <vt:lpstr>Kauffeatures III</vt:lpstr>
      <vt:lpstr>Komponentendiagramm</vt:lpstr>
      <vt:lpstr>fertige Features</vt:lpstr>
      <vt:lpstr>Probleme</vt:lpstr>
      <vt:lpstr>Für den funktional erfolgreichen Ablauf unseres  Projektes sind folgende Punkte berücksichtigt</vt:lpstr>
    </vt:vector>
  </TitlesOfParts>
  <Company>TU Wien - Studentenversion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Medstock</dc:title>
  <dc:creator>ase</dc:creator>
  <cp:lastModifiedBy>ase</cp:lastModifiedBy>
  <cp:revision>35</cp:revision>
  <dcterms:created xsi:type="dcterms:W3CDTF">2010-12-12T20:10:08Z</dcterms:created>
  <dcterms:modified xsi:type="dcterms:W3CDTF">2010-12-13T00:09:50Z</dcterms:modified>
</cp:coreProperties>
</file>