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A63F6-8E80-4303-AF8F-53DF7414278C}" type="datetimeFigureOut">
              <a:rPr lang="de-AT" smtClean="0"/>
              <a:pPr/>
              <a:t>16.12.2010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D2E70-8FA9-4B0D-9973-3DB1E3E2A18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85483-996C-4A1C-8C90-6AF47BDBCF68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45D1-72DE-4942-8821-6C0D40D8F393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1F116-A676-4EB5-B7B4-10D99A5CD02E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A4F3E-53A9-411C-9C45-7CC8CF271898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E0B0-5CC9-4319-892F-FAD41FD241CE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1AF1-2219-44B5-8198-912A07EED4C6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2ABFB-5BAF-4DF3-A508-4148D3A61F39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2621D-8D5F-40C7-A4D9-F4D4B6A4C90E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78C10-02D1-44E0-9572-5634F2FD8903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2793D-F23C-4B17-9C09-67F9A35C9A21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DB5CA-3890-4220-B2D7-4315EBBF89DB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E10B8-08A6-4710-8053-069446322E96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627A1-C06C-44E3-B0C8-4DFB4ED39534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C2D0D-9DAA-4EF7-A859-DD83EFDFB4C1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67724-8869-4221-A5B5-DFB20ACCA46D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7ECAE-E5BE-4CED-987C-A901B4BA8D5E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1FAD-214C-4975-9259-763685EB212B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677B-517C-4D46-B7BB-C2FF96D3E87B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78DA0-FE8B-4AF1-9436-5BCE34153656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3A22F-2CDE-45B1-B6EA-69DAB8261DB8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73F8-D3B0-40B2-911A-E1634D2B835C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5DBE0-3EE3-4418-9FEA-C177E8E69334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1E1B0C-C0ED-44A5-BE5D-6D6574C8E896}" type="datetime1">
              <a:rPr lang="fr-FR" smtClean="0"/>
              <a:pPr>
                <a:defRPr/>
              </a:pPr>
              <a:t>16/12/2010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6B4C22-8876-4853-A3A7-84A65FE340BE}" type="slidenum">
              <a:rPr lang="fr-CA"/>
              <a:pPr>
                <a:defRPr/>
              </a:pPr>
              <a:t>‹Nr.›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3373439"/>
            <a:ext cx="7772400" cy="1012825"/>
          </a:xfrm>
        </p:spPr>
        <p:txBody>
          <a:bodyPr/>
          <a:lstStyle/>
          <a:p>
            <a:r>
              <a:rPr lang="fr-CA" sz="3800" dirty="0" err="1" smtClean="0">
                <a:solidFill>
                  <a:schemeClr val="bg1"/>
                </a:solidFill>
              </a:rPr>
              <a:t>Medstock</a:t>
            </a:r>
            <a:endParaRPr lang="fr-CA" sz="3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200" dirty="0" err="1" smtClean="0">
                <a:solidFill>
                  <a:schemeClr val="bg1"/>
                </a:solidFill>
              </a:rPr>
              <a:t>Rollen</a:t>
            </a:r>
            <a:endParaRPr lang="fr-CA" sz="3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</p:nvPr>
        </p:nvGraphicFramePr>
        <p:xfrm>
          <a:off x="467544" y="2780928"/>
          <a:ext cx="8196094" cy="303403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0160"/>
                <a:gridCol w="1152128"/>
                <a:gridCol w="1584176"/>
                <a:gridCol w="1944216"/>
                <a:gridCol w="2075414"/>
              </a:tblGrid>
              <a:tr h="44386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 dirty="0"/>
                        <a:t>Teammitglieder:</a:t>
                      </a:r>
                      <a:endParaRPr lang="de-A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 dirty="0" err="1"/>
                        <a:t>Bitbucket</a:t>
                      </a:r>
                      <a:r>
                        <a:rPr lang="de-AT" sz="1400" u="none" strike="noStrike" dirty="0"/>
                        <a:t> ID</a:t>
                      </a:r>
                      <a:endParaRPr lang="de-A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 dirty="0"/>
                        <a:t>Name</a:t>
                      </a:r>
                      <a:endParaRPr lang="de-A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 dirty="0"/>
                        <a:t>Rolle</a:t>
                      </a:r>
                      <a:endParaRPr lang="de-A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 dirty="0"/>
                        <a:t>Stellvertretende Rolle</a:t>
                      </a:r>
                      <a:endParaRPr lang="de-A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 dirty="0"/>
                        <a:t> </a:t>
                      </a:r>
                      <a:endParaRPr lang="de-A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 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 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 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 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86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 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ungerma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Martin Unger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Team Koordinator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Technischer Architekt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86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 dirty="0"/>
                        <a:t> </a:t>
                      </a:r>
                      <a:endParaRPr lang="de-A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tarator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Georg Abenthung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Technischer Architekt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Build/Release Manager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86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 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salah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Salah Alkilani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Build/Release Manager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Team Koordinator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86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 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nino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Nino Kulovic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Tester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Dokumentbeauftragter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865"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 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marko_k_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Marko Kristof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/>
                        <a:t>Dokumentbeauftragter</a:t>
                      </a:r>
                      <a:endParaRPr lang="de-A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400" u="none" strike="noStrike" dirty="0"/>
                        <a:t>Tester</a:t>
                      </a:r>
                      <a:endParaRPr lang="de-A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2621D-8D5F-40C7-A4D9-F4D4B6A4C90E}" type="slidenum">
              <a:rPr lang="fr-CA" smtClean="0"/>
              <a:pPr>
                <a:defRPr/>
              </a:pPr>
              <a:t>2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ctrTitle"/>
          </p:nvPr>
        </p:nvSpPr>
        <p:spPr>
          <a:xfrm>
            <a:off x="1907704" y="188641"/>
            <a:ext cx="6980312" cy="936104"/>
          </a:xfrm>
        </p:spPr>
        <p:txBody>
          <a:bodyPr/>
          <a:lstStyle/>
          <a:p>
            <a:r>
              <a:rPr lang="fr-CA" dirty="0" smtClean="0">
                <a:solidFill>
                  <a:srgbClr val="000000"/>
                </a:solidFill>
              </a:rPr>
              <a:t>Key </a:t>
            </a:r>
            <a:r>
              <a:rPr lang="fr-CA" dirty="0" err="1" smtClean="0">
                <a:solidFill>
                  <a:srgbClr val="000000"/>
                </a:solidFill>
              </a:rPr>
              <a:t>Features</a:t>
            </a:r>
            <a:endParaRPr lang="fr-CA" dirty="0" smtClean="0">
              <a:solidFill>
                <a:srgbClr val="000000"/>
              </a:solidFill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2483768" y="1484784"/>
            <a:ext cx="6440760" cy="4946104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de-AT" sz="2800" dirty="0" smtClean="0"/>
              <a:t> Lagerverwaltung</a:t>
            </a:r>
          </a:p>
          <a:p>
            <a:pPr algn="l">
              <a:buFont typeface="Arial" pitchFamily="34" charset="0"/>
              <a:buChar char="•"/>
            </a:pPr>
            <a:r>
              <a:rPr lang="de-AT" sz="2800" dirty="0" smtClean="0"/>
              <a:t> Interne </a:t>
            </a:r>
            <a:r>
              <a:rPr lang="de-AT" sz="2800" dirty="0" smtClean="0"/>
              <a:t>und externe </a:t>
            </a:r>
            <a:r>
              <a:rPr lang="de-AT" sz="2800" dirty="0" smtClean="0"/>
              <a:t>Bestellungen</a:t>
            </a:r>
            <a:endParaRPr lang="de-AT" sz="2800" dirty="0" smtClean="0"/>
          </a:p>
          <a:p>
            <a:pPr algn="l">
              <a:buFont typeface="Arial" pitchFamily="34" charset="0"/>
              <a:buChar char="•"/>
            </a:pPr>
            <a:r>
              <a:rPr lang="de-AT" sz="2800" dirty="0" smtClean="0"/>
              <a:t> Laufende Inventur</a:t>
            </a:r>
          </a:p>
          <a:p>
            <a:pPr algn="l">
              <a:buFont typeface="Arial" pitchFamily="34" charset="0"/>
              <a:buChar char="•"/>
            </a:pPr>
            <a:r>
              <a:rPr lang="de-AT" sz="2800" dirty="0" smtClean="0"/>
              <a:t> Bestelloptimierung mittels Expertensystem</a:t>
            </a:r>
          </a:p>
          <a:p>
            <a:pPr algn="l">
              <a:buFont typeface="Arial" pitchFamily="34" charset="0"/>
              <a:buChar char="•"/>
            </a:pPr>
            <a:r>
              <a:rPr lang="de-AT" sz="2800" dirty="0" smtClean="0"/>
              <a:t> Warnung bei knappen Ressourcen </a:t>
            </a:r>
          </a:p>
          <a:p>
            <a:pPr algn="l">
              <a:buFont typeface="Arial" pitchFamily="34" charset="0"/>
              <a:buChar char="•"/>
            </a:pPr>
            <a:r>
              <a:rPr lang="de-AT" sz="2800" dirty="0" smtClean="0"/>
              <a:t> </a:t>
            </a:r>
            <a:r>
              <a:rPr lang="de-AT" sz="2800" dirty="0" smtClean="0"/>
              <a:t>XML-Import von Angeboten</a:t>
            </a:r>
            <a:endParaRPr lang="de-A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ctrTitle"/>
          </p:nvPr>
        </p:nvSpPr>
        <p:spPr>
          <a:xfrm>
            <a:off x="1907704" y="188641"/>
            <a:ext cx="6980312" cy="936104"/>
          </a:xfrm>
        </p:spPr>
        <p:txBody>
          <a:bodyPr/>
          <a:lstStyle/>
          <a:p>
            <a:r>
              <a:rPr lang="fr-CA" dirty="0" err="1" smtClean="0">
                <a:solidFill>
                  <a:srgbClr val="000000"/>
                </a:solidFill>
              </a:rPr>
              <a:t>Komponentendiagramm</a:t>
            </a:r>
            <a:endParaRPr lang="fr-CA" dirty="0" smtClean="0">
              <a:solidFill>
                <a:srgbClr val="000000"/>
              </a:solidFill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2483768" y="1484784"/>
            <a:ext cx="6440760" cy="4946104"/>
          </a:xfrm>
        </p:spPr>
        <p:txBody>
          <a:bodyPr/>
          <a:lstStyle/>
          <a:p>
            <a:pPr algn="l"/>
            <a:endParaRPr lang="de-AT" sz="2000" dirty="0"/>
          </a:p>
        </p:txBody>
      </p:sp>
      <p:pic>
        <p:nvPicPr>
          <p:cNvPr id="15362" name="Picture 2" descr="Komponentendiagram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060848"/>
            <a:ext cx="6407697" cy="3861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ctrTitle"/>
          </p:nvPr>
        </p:nvSpPr>
        <p:spPr>
          <a:xfrm>
            <a:off x="1907704" y="188641"/>
            <a:ext cx="6980312" cy="936104"/>
          </a:xfrm>
        </p:spPr>
        <p:txBody>
          <a:bodyPr/>
          <a:lstStyle/>
          <a:p>
            <a:r>
              <a:rPr lang="fr-CA" dirty="0" err="1" smtClean="0">
                <a:solidFill>
                  <a:srgbClr val="000000"/>
                </a:solidFill>
              </a:rPr>
              <a:t>Bereits</a:t>
            </a:r>
            <a:r>
              <a:rPr lang="fr-CA" dirty="0" smtClean="0">
                <a:solidFill>
                  <a:srgbClr val="000000"/>
                </a:solidFill>
              </a:rPr>
              <a:t> </a:t>
            </a:r>
            <a:r>
              <a:rPr lang="fr-CA" dirty="0" err="1" smtClean="0">
                <a:solidFill>
                  <a:srgbClr val="000000"/>
                </a:solidFill>
              </a:rPr>
              <a:t>erledigt</a:t>
            </a:r>
            <a:endParaRPr lang="fr-CA" dirty="0" smtClean="0">
              <a:solidFill>
                <a:srgbClr val="000000"/>
              </a:solidFill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2483768" y="1484784"/>
            <a:ext cx="6440760" cy="4946104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 smtClean="0"/>
              <a:t>Grundstruktur des Systems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/>
              <a:t> Basisimplementierung von DLV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 smtClean="0"/>
              <a:t>Fertiges Domänenmodell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 smtClean="0"/>
              <a:t>CRUDs Basis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 smtClean="0"/>
              <a:t>Teilfunktionalitäten implementiert</a:t>
            </a:r>
          </a:p>
          <a:p>
            <a:pPr algn="l"/>
            <a:endParaRPr lang="de-AT" sz="2400" dirty="0" smtClean="0"/>
          </a:p>
          <a:p>
            <a:pPr algn="l"/>
            <a:endParaRPr lang="de-AT" sz="2400" dirty="0" smtClean="0"/>
          </a:p>
          <a:p>
            <a:pPr lvl="1" algn="l">
              <a:buFont typeface="Arial" pitchFamily="34" charset="0"/>
              <a:buChar char="•"/>
            </a:pPr>
            <a:endParaRPr lang="de-A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ctrTitle"/>
          </p:nvPr>
        </p:nvSpPr>
        <p:spPr>
          <a:xfrm>
            <a:off x="1907704" y="188641"/>
            <a:ext cx="6980312" cy="936104"/>
          </a:xfrm>
        </p:spPr>
        <p:txBody>
          <a:bodyPr/>
          <a:lstStyle/>
          <a:p>
            <a:r>
              <a:rPr lang="de-AT" dirty="0" smtClean="0">
                <a:solidFill>
                  <a:srgbClr val="000000"/>
                </a:solidFill>
              </a:rPr>
              <a:t>Probleme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2411760" y="1484784"/>
            <a:ext cx="6732240" cy="4946104"/>
          </a:xfrm>
        </p:spPr>
        <p:txBody>
          <a:bodyPr/>
          <a:lstStyle/>
          <a:p>
            <a:pPr algn="l"/>
            <a:endParaRPr lang="de-AT" sz="2400" dirty="0" smtClean="0"/>
          </a:p>
          <a:p>
            <a:pPr algn="l">
              <a:buFont typeface="Arial" pitchFamily="34" charset="0"/>
              <a:buChar char="•"/>
            </a:pPr>
            <a:r>
              <a:rPr lang="de-AT" dirty="0" smtClean="0"/>
              <a:t> Anfangsprobleme mit der Integration der verschiedenen Technologien</a:t>
            </a:r>
          </a:p>
          <a:p>
            <a:pPr algn="l"/>
            <a:endParaRPr lang="de-AT" dirty="0" smtClean="0"/>
          </a:p>
          <a:p>
            <a:pPr algn="l">
              <a:buFont typeface="Arial" pitchFamily="34" charset="0"/>
              <a:buChar char="•"/>
            </a:pPr>
            <a:r>
              <a:rPr lang="de-AT" dirty="0" smtClean="0"/>
              <a:t> </a:t>
            </a:r>
            <a:r>
              <a:rPr lang="de-AT" dirty="0" smtClean="0"/>
              <a:t>Verzögerungen des Projektablaufs wegen Zeitdruck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ctrTitle"/>
          </p:nvPr>
        </p:nvSpPr>
        <p:spPr>
          <a:xfrm>
            <a:off x="1907704" y="188641"/>
            <a:ext cx="6980312" cy="936104"/>
          </a:xfrm>
        </p:spPr>
        <p:txBody>
          <a:bodyPr/>
          <a:lstStyle/>
          <a:p>
            <a:r>
              <a:rPr lang="fr-CA" sz="3200" dirty="0" err="1" smtClean="0">
                <a:solidFill>
                  <a:srgbClr val="000000"/>
                </a:solidFill>
              </a:rPr>
              <a:t>Was</a:t>
            </a:r>
            <a:r>
              <a:rPr lang="fr-CA" sz="3200" dirty="0" smtClean="0">
                <a:solidFill>
                  <a:srgbClr val="000000"/>
                </a:solidFill>
              </a:rPr>
              <a:t> </a:t>
            </a:r>
            <a:r>
              <a:rPr lang="fr-CA" sz="3200" dirty="0" err="1" smtClean="0">
                <a:solidFill>
                  <a:srgbClr val="000000"/>
                </a:solidFill>
              </a:rPr>
              <a:t>hat</a:t>
            </a:r>
            <a:r>
              <a:rPr lang="fr-CA" sz="3200" dirty="0" smtClean="0">
                <a:solidFill>
                  <a:srgbClr val="000000"/>
                </a:solidFill>
              </a:rPr>
              <a:t> </a:t>
            </a:r>
            <a:r>
              <a:rPr lang="fr-CA" sz="3200" dirty="0" err="1" smtClean="0">
                <a:solidFill>
                  <a:srgbClr val="000000"/>
                </a:solidFill>
              </a:rPr>
              <a:t>gut</a:t>
            </a:r>
            <a:r>
              <a:rPr lang="fr-CA" sz="3200" dirty="0" smtClean="0">
                <a:solidFill>
                  <a:srgbClr val="000000"/>
                </a:solidFill>
              </a:rPr>
              <a:t> </a:t>
            </a:r>
            <a:r>
              <a:rPr lang="fr-CA" sz="3200" dirty="0" err="1" smtClean="0">
                <a:solidFill>
                  <a:srgbClr val="000000"/>
                </a:solidFill>
              </a:rPr>
              <a:t>funktioniert</a:t>
            </a:r>
            <a:r>
              <a:rPr lang="fr-CA" sz="3200" dirty="0" smtClean="0">
                <a:solidFill>
                  <a:srgbClr val="000000"/>
                </a:solidFill>
              </a:rPr>
              <a:t>?</a:t>
            </a:r>
            <a:endParaRPr lang="fr-CA" sz="3200" dirty="0" smtClean="0">
              <a:solidFill>
                <a:srgbClr val="000000"/>
              </a:solidFill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2051720" y="1484784"/>
            <a:ext cx="6872808" cy="4946104"/>
          </a:xfrm>
        </p:spPr>
        <p:txBody>
          <a:bodyPr/>
          <a:lstStyle/>
          <a:p>
            <a:pPr lvl="1" algn="l"/>
            <a:endParaRPr lang="de-AT" sz="3200" dirty="0" smtClean="0"/>
          </a:p>
          <a:p>
            <a:pPr lvl="1" algn="l">
              <a:buFont typeface="Arial" pitchFamily="34" charset="0"/>
              <a:buChar char="•"/>
            </a:pPr>
            <a:r>
              <a:rPr lang="de-AT" sz="3200" dirty="0" smtClean="0"/>
              <a:t> Motivation im Team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3200" dirty="0" smtClean="0"/>
              <a:t> </a:t>
            </a:r>
            <a:r>
              <a:rPr lang="de-AT" sz="3200" dirty="0" smtClean="0"/>
              <a:t>Verteilung der Verantwortlichkeiten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3200" dirty="0" smtClean="0"/>
              <a:t> </a:t>
            </a:r>
            <a:r>
              <a:rPr lang="de-AT" sz="3200" dirty="0" smtClean="0"/>
              <a:t>Kommunikation mit den Lehrveranstaltungsleiter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3200" dirty="0" smtClean="0"/>
              <a:t> Kommunikation der </a:t>
            </a:r>
            <a:r>
              <a:rPr lang="de-AT" sz="3200" dirty="0" smtClean="0"/>
              <a:t>Teammitglieder</a:t>
            </a:r>
          </a:p>
          <a:p>
            <a:pPr lvl="1" algn="l"/>
            <a:endParaRPr lang="de-AT" sz="3200" dirty="0" smtClean="0"/>
          </a:p>
          <a:p>
            <a:pPr lvl="1" algn="l">
              <a:buFont typeface="Arial" pitchFamily="34" charset="0"/>
              <a:buChar char="•"/>
            </a:pPr>
            <a:endParaRPr lang="de-A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138</Template>
  <TotalTime>0</TotalTime>
  <Words>125</Words>
  <Application>Microsoft Office PowerPoint</Application>
  <PresentationFormat>Bildschirmpräsentation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138</vt:lpstr>
      <vt:lpstr>Medstock</vt:lpstr>
      <vt:lpstr>Rollen</vt:lpstr>
      <vt:lpstr>Key Features</vt:lpstr>
      <vt:lpstr>Komponentendiagramm</vt:lpstr>
      <vt:lpstr>Bereits erledigt</vt:lpstr>
      <vt:lpstr>Probleme</vt:lpstr>
      <vt:lpstr>Was hat gut funktioniert?</vt:lpstr>
    </vt:vector>
  </TitlesOfParts>
  <Company>TU Wien - Studentenversion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Medstock</dc:title>
  <dc:creator>ase</dc:creator>
  <cp:lastModifiedBy>nino</cp:lastModifiedBy>
  <cp:revision>43</cp:revision>
  <dcterms:created xsi:type="dcterms:W3CDTF">2010-12-12T20:10:08Z</dcterms:created>
  <dcterms:modified xsi:type="dcterms:W3CDTF">2010-12-16T17:17:50Z</dcterms:modified>
</cp:coreProperties>
</file>