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64" r:id="rId7"/>
    <p:sldId id="258" r:id="rId8"/>
    <p:sldId id="260" r:id="rId9"/>
    <p:sldId id="262" r:id="rId10"/>
    <p:sldId id="263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2408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11/5/13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829761"/>
          </a:xfrm>
        </p:spPr>
        <p:txBody>
          <a:bodyPr/>
          <a:lstStyle/>
          <a:p>
            <a:r>
              <a:rPr lang="en-US" dirty="0" smtClean="0"/>
              <a:t>CHILDREN HEALTH PROJECT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Ali Khan</a:t>
            </a:r>
          </a:p>
          <a:p>
            <a:r>
              <a:rPr lang="en-US" sz="3400" dirty="0" smtClean="0"/>
              <a:t>Jing Wang</a:t>
            </a:r>
          </a:p>
          <a:p>
            <a:r>
              <a:rPr lang="en-US" sz="3400" dirty="0" err="1" smtClean="0"/>
              <a:t>Maryana</a:t>
            </a:r>
            <a:r>
              <a:rPr lang="en-US" sz="3400" dirty="0" smtClean="0"/>
              <a:t> Lazaridi</a:t>
            </a:r>
          </a:p>
          <a:p>
            <a:r>
              <a:rPr lang="en-US" sz="3400" dirty="0" err="1" smtClean="0"/>
              <a:t>Melwin</a:t>
            </a:r>
            <a:r>
              <a:rPr lang="en-US" sz="3400" dirty="0" smtClean="0"/>
              <a:t> </a:t>
            </a:r>
            <a:r>
              <a:rPr lang="en-US" sz="3400" dirty="0" err="1" smtClean="0"/>
              <a:t>Geevarghese</a:t>
            </a:r>
            <a:endParaRPr lang="en-US" sz="3400" dirty="0" smtClean="0"/>
          </a:p>
          <a:p>
            <a:r>
              <a:rPr lang="en-US" sz="3400" dirty="0" smtClean="0"/>
              <a:t>Samuel </a:t>
            </a:r>
            <a:r>
              <a:rPr lang="en-US" sz="3400" dirty="0" err="1" smtClean="0"/>
              <a:t>Latortue</a:t>
            </a:r>
            <a:endParaRPr lang="en-US" sz="3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529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 oriented development concepts</a:t>
            </a:r>
          </a:p>
          <a:p>
            <a:r>
              <a:rPr lang="en-US" dirty="0" smtClean="0"/>
              <a:t>How to create tests</a:t>
            </a:r>
          </a:p>
          <a:p>
            <a:r>
              <a:rPr lang="en-US" dirty="0" smtClean="0"/>
              <a:t>Relational database concepts</a:t>
            </a:r>
          </a:p>
          <a:p>
            <a:r>
              <a:rPr lang="en-US" dirty="0" smtClean="0"/>
              <a:t>PEP8 Python style guide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study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507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Ali Khan </a:t>
            </a:r>
          </a:p>
          <a:p>
            <a:pPr lvl="1"/>
            <a:r>
              <a:rPr lang="en-US" b="1" dirty="0" smtClean="0"/>
              <a:t>Problem solver. </a:t>
            </a:r>
            <a:r>
              <a:rPr lang="en-US" dirty="0" smtClean="0"/>
              <a:t>helped fellow co-workers to figure out how to work with </a:t>
            </a:r>
            <a:r>
              <a:rPr lang="en-US" dirty="0" err="1" smtClean="0"/>
              <a:t>bitbucket</a:t>
            </a:r>
            <a:r>
              <a:rPr lang="en-US" dirty="0" smtClean="0"/>
              <a:t>, how to use screen sharing feature in hangouts and so on.</a:t>
            </a:r>
          </a:p>
          <a:p>
            <a:r>
              <a:rPr lang="en-US" dirty="0" smtClean="0"/>
              <a:t>Jing Wang</a:t>
            </a:r>
          </a:p>
          <a:p>
            <a:pPr lvl="1"/>
            <a:r>
              <a:rPr lang="en-US" b="1" dirty="0" smtClean="0"/>
              <a:t>Team spirit. </a:t>
            </a:r>
            <a:r>
              <a:rPr lang="en-US" dirty="0" smtClean="0"/>
              <a:t>Inspired the team with her positive attitude</a:t>
            </a:r>
            <a:endParaRPr lang="en-US" b="1" dirty="0" smtClean="0"/>
          </a:p>
          <a:p>
            <a:r>
              <a:rPr lang="en-US" dirty="0" err="1" smtClean="0"/>
              <a:t>Maryana</a:t>
            </a:r>
            <a:r>
              <a:rPr lang="en-US" dirty="0" smtClean="0"/>
              <a:t> Lazaridi</a:t>
            </a:r>
          </a:p>
          <a:p>
            <a:pPr lvl="1"/>
            <a:r>
              <a:rPr lang="en-US" b="1" dirty="0" smtClean="0"/>
              <a:t>Style maniac. </a:t>
            </a:r>
            <a:r>
              <a:rPr lang="en-US" dirty="0" smtClean="0"/>
              <a:t>Edited code according to the style guide.</a:t>
            </a:r>
          </a:p>
          <a:p>
            <a:r>
              <a:rPr lang="en-US" dirty="0" err="1" smtClean="0"/>
              <a:t>Melwin</a:t>
            </a:r>
            <a:r>
              <a:rPr lang="en-US" dirty="0" smtClean="0"/>
              <a:t> </a:t>
            </a:r>
            <a:r>
              <a:rPr lang="en-US" dirty="0" err="1" smtClean="0"/>
              <a:t>Geevaghese</a:t>
            </a:r>
            <a:endParaRPr lang="en-US" dirty="0" smtClean="0"/>
          </a:p>
          <a:p>
            <a:pPr lvl="1"/>
            <a:r>
              <a:rPr lang="en-US" b="1" dirty="0" smtClean="0"/>
              <a:t>Early bird. </a:t>
            </a:r>
            <a:r>
              <a:rPr lang="en-US" dirty="0" smtClean="0"/>
              <a:t>Was the first one to close an issue.</a:t>
            </a:r>
            <a:endParaRPr lang="en-US" b="1" dirty="0" smtClean="0"/>
          </a:p>
          <a:p>
            <a:r>
              <a:rPr lang="en-US" dirty="0" smtClean="0"/>
              <a:t>Samuel </a:t>
            </a:r>
            <a:r>
              <a:rPr lang="en-US" dirty="0" err="1" smtClean="0"/>
              <a:t>Latortue</a:t>
            </a:r>
            <a:endParaRPr lang="en-US" dirty="0" smtClean="0"/>
          </a:p>
          <a:p>
            <a:pPr lvl="1"/>
            <a:r>
              <a:rPr lang="en-US" b="1" dirty="0"/>
              <a:t>S</a:t>
            </a:r>
            <a:r>
              <a:rPr lang="en-US" b="1" dirty="0" smtClean="0"/>
              <a:t>tudent and teacher. </a:t>
            </a:r>
            <a:r>
              <a:rPr lang="en-US" dirty="0" smtClean="0"/>
              <a:t>Was first to figure out how to work with SQLite3. Shared that knowledge with other members of a team.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3741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alibri" pitchFamily="34" charset="0"/>
              </a:rPr>
              <a:t>Product owner – Jing Wang</a:t>
            </a:r>
          </a:p>
          <a:p>
            <a:r>
              <a:rPr lang="en-US" sz="3600" dirty="0" smtClean="0">
                <a:cs typeface="Calibri" pitchFamily="34" charset="0"/>
              </a:rPr>
              <a:t>Scrum Master – </a:t>
            </a:r>
            <a:r>
              <a:rPr lang="en-US" sz="3600" dirty="0" err="1" smtClean="0">
                <a:cs typeface="Calibri" pitchFamily="34" charset="0"/>
              </a:rPr>
              <a:t>Maryana</a:t>
            </a:r>
            <a:r>
              <a:rPr lang="en-US" sz="3600" dirty="0" smtClean="0">
                <a:cs typeface="Calibri" pitchFamily="34" charset="0"/>
              </a:rPr>
              <a:t> Lazaridi</a:t>
            </a:r>
          </a:p>
          <a:p>
            <a:r>
              <a:rPr lang="en-US" sz="3600" dirty="0" smtClean="0">
                <a:cs typeface="Calibri" pitchFamily="34" charset="0"/>
              </a:rPr>
              <a:t>Developers:</a:t>
            </a:r>
          </a:p>
          <a:p>
            <a:pPr lvl="1"/>
            <a:r>
              <a:rPr lang="en-US" sz="3600" dirty="0" smtClean="0">
                <a:cs typeface="Calibri" pitchFamily="34" charset="0"/>
              </a:rPr>
              <a:t>Ali Khan</a:t>
            </a:r>
          </a:p>
          <a:p>
            <a:pPr lvl="1"/>
            <a:r>
              <a:rPr lang="en-US" sz="3600" dirty="0" err="1" smtClean="0">
                <a:cs typeface="Calibri" pitchFamily="34" charset="0"/>
              </a:rPr>
              <a:t>Melwin</a:t>
            </a:r>
            <a:r>
              <a:rPr lang="en-US" sz="3600" dirty="0" smtClean="0">
                <a:cs typeface="Calibri" pitchFamily="34" charset="0"/>
              </a:rPr>
              <a:t> </a:t>
            </a:r>
            <a:r>
              <a:rPr lang="en-US" sz="3600" dirty="0" err="1" smtClean="0">
                <a:cs typeface="Calibri" pitchFamily="34" charset="0"/>
              </a:rPr>
              <a:t>Geevarghese</a:t>
            </a:r>
            <a:endParaRPr lang="en-US" sz="3600" dirty="0" smtClean="0">
              <a:cs typeface="Calibri" pitchFamily="34" charset="0"/>
            </a:endParaRPr>
          </a:p>
          <a:p>
            <a:pPr lvl="1"/>
            <a:r>
              <a:rPr lang="en-US" sz="3600" dirty="0" smtClean="0">
                <a:cs typeface="Calibri" pitchFamily="34" charset="0"/>
              </a:rPr>
              <a:t>Samuel </a:t>
            </a:r>
            <a:r>
              <a:rPr lang="en-US" sz="3600" dirty="0" err="1" smtClean="0">
                <a:cs typeface="Calibri" pitchFamily="34" charset="0"/>
              </a:rPr>
              <a:t>Latortue</a:t>
            </a:r>
            <a:endParaRPr lang="en-US" sz="3600" dirty="0" smtClean="0"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212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Children </a:t>
            </a:r>
            <a:r>
              <a:rPr lang="en-US" dirty="0"/>
              <a:t>health record </a:t>
            </a:r>
            <a:r>
              <a:rPr lang="en-US" dirty="0" smtClean="0"/>
              <a:t>book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app helps moms or dads to record children’s growth and health such as weight and height, vaccines and other things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Targeted users: parents, moms </a:t>
            </a:r>
            <a:r>
              <a:rPr lang="en-US" dirty="0"/>
              <a:t>and </a:t>
            </a:r>
            <a:r>
              <a:rPr lang="en-US" dirty="0" smtClean="0"/>
              <a:t>dads</a:t>
            </a:r>
            <a:endParaRPr lang="en-US" dirty="0"/>
          </a:p>
          <a:p>
            <a:r>
              <a:rPr lang="en-US" dirty="0" smtClean="0"/>
              <a:t>App usage:</a:t>
            </a:r>
          </a:p>
          <a:p>
            <a:pPr lvl="1"/>
            <a:r>
              <a:rPr lang="en-US" dirty="0" smtClean="0"/>
              <a:t>Parents </a:t>
            </a:r>
            <a:r>
              <a:rPr lang="en-US" dirty="0"/>
              <a:t>create records for their children in the health </a:t>
            </a:r>
            <a:r>
              <a:rPr lang="en-US" dirty="0" smtClean="0"/>
              <a:t>book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Parents </a:t>
            </a:r>
            <a:r>
              <a:rPr lang="en-US" dirty="0"/>
              <a:t>can look up the existing records and add more records. </a:t>
            </a:r>
            <a:endParaRPr lang="en-US" dirty="0" smtClean="0"/>
          </a:p>
          <a:p>
            <a:pPr lvl="1"/>
            <a:r>
              <a:rPr lang="en-US" dirty="0" smtClean="0"/>
              <a:t>Records </a:t>
            </a:r>
            <a:r>
              <a:rPr lang="en-US" dirty="0"/>
              <a:t>include children's personal information (full name, date of birth) and health related information (vaccines, visits to the pediatrician, blood test results, measurements)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745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Console UI: Main Menu with navigation</a:t>
            </a:r>
          </a:p>
          <a:p>
            <a:r>
              <a:rPr lang="en-US" dirty="0" smtClean="0"/>
              <a:t>User story 1</a:t>
            </a:r>
            <a:r>
              <a:rPr lang="en-US" dirty="0"/>
              <a:t>: As a Parent, I want to create a record for each of my children so that I can store and view their health </a:t>
            </a:r>
            <a:r>
              <a:rPr lang="en-US" dirty="0" smtClean="0"/>
              <a:t>records</a:t>
            </a:r>
          </a:p>
          <a:p>
            <a:pPr lvl="1"/>
            <a:r>
              <a:rPr lang="en-US" dirty="0" smtClean="0"/>
              <a:t>Create a record</a:t>
            </a:r>
          </a:p>
          <a:p>
            <a:pPr lvl="1"/>
            <a:r>
              <a:rPr lang="en-US" dirty="0" smtClean="0"/>
              <a:t>Search a record by the last name and date of birth and display it</a:t>
            </a:r>
          </a:p>
          <a:p>
            <a:pPr lvl="1"/>
            <a:r>
              <a:rPr lang="en-US" dirty="0" smtClean="0"/>
              <a:t>Calculate age of a child and display it</a:t>
            </a:r>
          </a:p>
          <a:p>
            <a:r>
              <a:rPr lang="en-US" dirty="0" smtClean="0"/>
              <a:t>User Story 2*: </a:t>
            </a:r>
            <a:r>
              <a:rPr lang="en-US" dirty="0" smtClean="0"/>
              <a:t>As a Parent</a:t>
            </a:r>
            <a:r>
              <a:rPr lang="en-US" dirty="0"/>
              <a:t>, I want to record my child’s measurements (weight, height) so that I can monitor my child's </a:t>
            </a:r>
            <a:r>
              <a:rPr lang="en-US" dirty="0" smtClean="0"/>
              <a:t>growth</a:t>
            </a:r>
          </a:p>
          <a:p>
            <a:pPr lvl="1"/>
            <a:r>
              <a:rPr lang="en-US" dirty="0" smtClean="0"/>
              <a:t>Record the measurement (height, weight, date)</a:t>
            </a:r>
          </a:p>
          <a:p>
            <a:pPr lvl="1"/>
            <a:r>
              <a:rPr lang="en-US" dirty="0" smtClean="0"/>
              <a:t>Store measurement</a:t>
            </a:r>
          </a:p>
          <a:p>
            <a:pPr lvl="1"/>
            <a:r>
              <a:rPr lang="en-US" dirty="0" smtClean="0"/>
              <a:t>Retrieve all measurements for a child</a:t>
            </a:r>
          </a:p>
          <a:p>
            <a:pPr lvl="1"/>
            <a:endParaRPr lang="en-US" dirty="0" smtClean="0"/>
          </a:p>
          <a:p>
            <a:pPr marL="109728" indent="0" algn="r">
              <a:buNone/>
            </a:pPr>
            <a:r>
              <a:rPr lang="en-US" dirty="0" smtClean="0"/>
              <a:t>*Partially implemented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Implemented features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502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Unify user interface</a:t>
            </a:r>
          </a:p>
          <a:p>
            <a:r>
              <a:rPr lang="en-US" dirty="0" smtClean="0"/>
              <a:t>For the User </a:t>
            </a:r>
            <a:r>
              <a:rPr lang="en-US" dirty="0"/>
              <a:t>S</a:t>
            </a:r>
            <a:r>
              <a:rPr lang="en-US" dirty="0" smtClean="0"/>
              <a:t>tory 2 add a feature that allows to pick for which child user wishes to add a record</a:t>
            </a:r>
          </a:p>
          <a:p>
            <a:r>
              <a:rPr lang="en-US" dirty="0" smtClean="0"/>
              <a:t>Add a feature that returns user to the main menu after he registers a child or adds a measurement</a:t>
            </a:r>
          </a:p>
          <a:p>
            <a:r>
              <a:rPr lang="en-US" dirty="0" smtClean="0"/>
              <a:t>Build Child’s growth report</a:t>
            </a:r>
          </a:p>
          <a:p>
            <a:r>
              <a:rPr lang="en-US" dirty="0" smtClean="0"/>
              <a:t>Fix the bug with age calculation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662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Video conference every weekday from 8pm to 10 or last man standing</a:t>
            </a:r>
          </a:p>
          <a:p>
            <a:pPr lvl="1"/>
            <a:r>
              <a:rPr lang="en-US" dirty="0" smtClean="0"/>
              <a:t>5 minutes: questions/suggestions/requests</a:t>
            </a:r>
          </a:p>
          <a:p>
            <a:pPr lvl="1"/>
            <a:r>
              <a:rPr lang="en-US" dirty="0" smtClean="0"/>
              <a:t>Rest of the time: team work. People code and communicate as if they were working in the same office.</a:t>
            </a:r>
          </a:p>
          <a:p>
            <a:r>
              <a:rPr lang="en-US" dirty="0"/>
              <a:t>Teams of two</a:t>
            </a:r>
          </a:p>
          <a:p>
            <a:pPr lvl="1"/>
            <a:r>
              <a:rPr lang="en-US" dirty="0"/>
              <a:t>Each user story was assigned to the team of 2 people so that they can study and solve problems together</a:t>
            </a:r>
          </a:p>
          <a:p>
            <a:r>
              <a:rPr lang="en-US" dirty="0" smtClean="0"/>
              <a:t>Pull requests</a:t>
            </a:r>
          </a:p>
          <a:p>
            <a:pPr lvl="1"/>
            <a:r>
              <a:rPr lang="en-US" dirty="0" smtClean="0"/>
              <a:t>Scrum master keeps tab with </a:t>
            </a:r>
            <a:r>
              <a:rPr lang="en-US" dirty="0" err="1" smtClean="0"/>
              <a:t>bitbucket</a:t>
            </a:r>
            <a:r>
              <a:rPr lang="en-US" dirty="0" smtClean="0"/>
              <a:t> open all day and checks it at least once in an hour. Pulls all the changes ASAP</a:t>
            </a:r>
          </a:p>
          <a:p>
            <a:r>
              <a:rPr lang="en-US" dirty="0" smtClean="0"/>
              <a:t>Study process</a:t>
            </a:r>
          </a:p>
          <a:p>
            <a:pPr lvl="1"/>
            <a:r>
              <a:rPr lang="en-US" dirty="0" smtClean="0"/>
              <a:t>Team members put the link to all the tutorials that they have found helpful to the Wiki “Useful Links” page</a:t>
            </a:r>
          </a:p>
          <a:p>
            <a:pPr lvl="1"/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best practices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171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stories that we were working on:</a:t>
            </a:r>
          </a:p>
          <a:p>
            <a:pPr lvl="1"/>
            <a:r>
              <a:rPr lang="en-US" sz="2400" dirty="0" smtClean="0"/>
              <a:t>U1 As a Parent, I want to create a record for each of my children so that I can store and view their health records.</a:t>
            </a:r>
          </a:p>
          <a:p>
            <a:pPr lvl="1"/>
            <a:r>
              <a:rPr lang="en-US" sz="2400" dirty="0" smtClean="0"/>
              <a:t>U2 As a Parent, I want to record my child’s measurements (weight, height) so that I can monitor my child's growth.</a:t>
            </a:r>
          </a:p>
          <a:p>
            <a:r>
              <a:rPr lang="en-US" dirty="0" smtClean="0"/>
              <a:t>Number of Issues – 14</a:t>
            </a:r>
          </a:p>
          <a:p>
            <a:r>
              <a:rPr lang="en-US" dirty="0" smtClean="0"/>
              <a:t>Issues resolved – 6</a:t>
            </a:r>
          </a:p>
          <a:p>
            <a:r>
              <a:rPr lang="en-US" dirty="0" smtClean="0"/>
              <a:t>Bugs (not resolved) –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</a:t>
            </a:r>
            <a:r>
              <a:rPr lang="en-US" dirty="0"/>
              <a:t>sprint October 29</a:t>
            </a:r>
            <a:r>
              <a:rPr lang="en-US" baseline="30000" dirty="0"/>
              <a:t>th</a:t>
            </a:r>
            <a:r>
              <a:rPr lang="en-US" dirty="0"/>
              <a:t> – November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73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Statistics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831041"/>
              </p:ext>
            </p:extLst>
          </p:nvPr>
        </p:nvGraphicFramePr>
        <p:xfrm>
          <a:off x="457200" y="1600200"/>
          <a:ext cx="83820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320800"/>
                <a:gridCol w="1320800"/>
                <a:gridCol w="1320800"/>
                <a:gridCol w="16002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Assigned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Resolved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Commits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Lines of code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Ali Khan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66.5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Jing Wang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81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Maryana</a:t>
                      </a:r>
                      <a:r>
                        <a:rPr lang="en-US" sz="2000" dirty="0" smtClean="0"/>
                        <a:t> Lazaridi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46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103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Melwin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Geevarghese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81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Samuel </a:t>
                      </a:r>
                      <a:r>
                        <a:rPr lang="en-US" sz="2000" dirty="0" err="1" smtClean="0"/>
                        <a:t>Latortue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66.5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623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Team members lack the basic knowledge of programming, such things like algorithms, data structures, object oriented programming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Due </a:t>
            </a:r>
            <a:r>
              <a:rPr lang="en-US" dirty="0" smtClean="0"/>
              <a:t>to the </a:t>
            </a:r>
            <a:r>
              <a:rPr lang="en-US" dirty="0" smtClean="0"/>
              <a:t>first </a:t>
            </a:r>
            <a:r>
              <a:rPr lang="en-US" dirty="0" smtClean="0"/>
              <a:t>issue </a:t>
            </a:r>
            <a:r>
              <a:rPr lang="en-US" dirty="0" smtClean="0"/>
              <a:t>it is hard for team members to implement test-driven development, especially unit tests.</a:t>
            </a:r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738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191</TotalTime>
  <Words>695</Words>
  <Application>Microsoft Macintosh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CHILDREN HEALTH PROJECT</vt:lpstr>
      <vt:lpstr>Roles</vt:lpstr>
      <vt:lpstr>Project Description</vt:lpstr>
      <vt:lpstr>Implemented features</vt:lpstr>
      <vt:lpstr>Things to do</vt:lpstr>
      <vt:lpstr>Our best practices</vt:lpstr>
      <vt:lpstr>First sprint October 29th – November 5th</vt:lpstr>
      <vt:lpstr>Personal Statistics</vt:lpstr>
      <vt:lpstr>Problems</vt:lpstr>
      <vt:lpstr>Things to study</vt:lpstr>
      <vt:lpstr>Achievements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HEALTH PROJECT</dc:title>
  <dc:creator>imp</dc:creator>
  <cp:lastModifiedBy>Ali Khan</cp:lastModifiedBy>
  <cp:revision>18</cp:revision>
  <dcterms:created xsi:type="dcterms:W3CDTF">2013-11-04T18:27:58Z</dcterms:created>
  <dcterms:modified xsi:type="dcterms:W3CDTF">2013-11-05T23:53:20Z</dcterms:modified>
</cp:coreProperties>
</file>