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67" r:id="rId6"/>
    <p:sldId id="260" r:id="rId7"/>
    <p:sldId id="262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15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CHILDREN HEALTH PROJECT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Ali Khan</a:t>
            </a:r>
          </a:p>
          <a:p>
            <a:r>
              <a:rPr lang="en-US" sz="3400" dirty="0" smtClean="0"/>
              <a:t>Jing Wang</a:t>
            </a:r>
          </a:p>
          <a:p>
            <a:r>
              <a:rPr lang="en-US" sz="3400" dirty="0" err="1" smtClean="0"/>
              <a:t>Maryana</a:t>
            </a:r>
            <a:r>
              <a:rPr lang="en-US" sz="3400" dirty="0" smtClean="0"/>
              <a:t> Lazaridi</a:t>
            </a:r>
          </a:p>
          <a:p>
            <a:r>
              <a:rPr lang="en-US" sz="3400" dirty="0" err="1" smtClean="0"/>
              <a:t>Melwin</a:t>
            </a:r>
            <a:r>
              <a:rPr lang="en-US" sz="3400" dirty="0" smtClean="0"/>
              <a:t> </a:t>
            </a:r>
            <a:r>
              <a:rPr lang="en-US" sz="3400" dirty="0" err="1" smtClean="0"/>
              <a:t>Geevarghese</a:t>
            </a:r>
            <a:endParaRPr lang="en-US" sz="3400" dirty="0" smtClean="0"/>
          </a:p>
          <a:p>
            <a:r>
              <a:rPr lang="en-US" sz="3400" dirty="0" smtClean="0"/>
              <a:t>Samuel </a:t>
            </a:r>
            <a:r>
              <a:rPr lang="en-US" sz="3400" dirty="0" err="1" smtClean="0"/>
              <a:t>Latortue</a:t>
            </a:r>
            <a:endParaRPr lang="en-US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alibri" pitchFamily="34" charset="0"/>
              </a:rPr>
              <a:t>Product owner – Jing Wang</a:t>
            </a:r>
          </a:p>
          <a:p>
            <a:r>
              <a:rPr lang="en-US" sz="3600" dirty="0" smtClean="0">
                <a:cs typeface="Calibri" pitchFamily="34" charset="0"/>
              </a:rPr>
              <a:t>Scrum Master – </a:t>
            </a:r>
            <a:r>
              <a:rPr lang="en-US" sz="3600" dirty="0" err="1" smtClean="0">
                <a:cs typeface="Calibri" pitchFamily="34" charset="0"/>
              </a:rPr>
              <a:t>Maryana</a:t>
            </a:r>
            <a:r>
              <a:rPr lang="en-US" sz="3600" dirty="0" smtClean="0">
                <a:cs typeface="Calibri" pitchFamily="34" charset="0"/>
              </a:rPr>
              <a:t> Lazaridi</a:t>
            </a:r>
          </a:p>
          <a:p>
            <a:r>
              <a:rPr lang="en-US" sz="3600" dirty="0" smtClean="0">
                <a:cs typeface="Calibri" pitchFamily="34" charset="0"/>
              </a:rPr>
              <a:t>Developers:</a:t>
            </a:r>
          </a:p>
          <a:p>
            <a:pPr lvl="1"/>
            <a:r>
              <a:rPr lang="en-US" sz="3600" dirty="0" smtClean="0">
                <a:cs typeface="Calibri" pitchFamily="34" charset="0"/>
              </a:rPr>
              <a:t>Ali Khan</a:t>
            </a:r>
          </a:p>
          <a:p>
            <a:pPr lvl="1"/>
            <a:r>
              <a:rPr lang="en-US" sz="3600" dirty="0" err="1" smtClean="0">
                <a:cs typeface="Calibri" pitchFamily="34" charset="0"/>
              </a:rPr>
              <a:t>Melwin</a:t>
            </a:r>
            <a:r>
              <a:rPr lang="en-US" sz="3600" dirty="0" smtClean="0">
                <a:cs typeface="Calibri" pitchFamily="34" charset="0"/>
              </a:rPr>
              <a:t> </a:t>
            </a:r>
            <a:r>
              <a:rPr lang="en-US" sz="3600" dirty="0" err="1" smtClean="0">
                <a:cs typeface="Calibri" pitchFamily="34" charset="0"/>
              </a:rPr>
              <a:t>Geevarghese</a:t>
            </a:r>
            <a:endParaRPr lang="en-US" sz="3600" dirty="0" smtClean="0">
              <a:cs typeface="Calibri" pitchFamily="34" charset="0"/>
            </a:endParaRPr>
          </a:p>
          <a:p>
            <a:pPr lvl="1"/>
            <a:r>
              <a:rPr lang="en-US" sz="3600" dirty="0" smtClean="0">
                <a:cs typeface="Calibri" pitchFamily="34" charset="0"/>
              </a:rPr>
              <a:t>Samuel </a:t>
            </a:r>
            <a:r>
              <a:rPr lang="en-US" sz="3600" dirty="0" err="1" smtClean="0">
                <a:cs typeface="Calibri" pitchFamily="34" charset="0"/>
              </a:rPr>
              <a:t>Latortue</a:t>
            </a:r>
            <a:endParaRPr lang="en-US" sz="3600" dirty="0" smtClean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health record </a:t>
            </a:r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app helps moms or dads to record children’s growth and health such as weight and height, vaccines and other things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Targeted users: parents, moms </a:t>
            </a:r>
            <a:r>
              <a:rPr lang="en-US" dirty="0"/>
              <a:t>and </a:t>
            </a:r>
            <a:r>
              <a:rPr lang="en-US" dirty="0" smtClean="0"/>
              <a:t>dads</a:t>
            </a:r>
            <a:endParaRPr lang="en-US" dirty="0"/>
          </a:p>
          <a:p>
            <a:r>
              <a:rPr lang="en-US" dirty="0" smtClean="0"/>
              <a:t>App usage:</a:t>
            </a:r>
          </a:p>
          <a:p>
            <a:pPr lvl="1"/>
            <a:r>
              <a:rPr lang="en-US" dirty="0" smtClean="0"/>
              <a:t>Parents </a:t>
            </a:r>
            <a:r>
              <a:rPr lang="en-US" dirty="0"/>
              <a:t>create records for their children in the health </a:t>
            </a:r>
            <a:r>
              <a:rPr lang="en-US" dirty="0" smtClean="0"/>
              <a:t>book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can look up the existing records and add more records. </a:t>
            </a:r>
            <a:endParaRPr lang="en-US" dirty="0" smtClean="0"/>
          </a:p>
          <a:p>
            <a:pPr lvl="1"/>
            <a:r>
              <a:rPr lang="en-US" dirty="0" smtClean="0"/>
              <a:t>Records </a:t>
            </a:r>
            <a:r>
              <a:rPr lang="en-US" dirty="0"/>
              <a:t>include children's personal information (full name, date of birth) and health related information (vaccines, visits to the pediatrician, blood test results, measurements)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4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and implemented: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User Story 3 – Vaccines </a:t>
            </a:r>
            <a:r>
              <a:rPr lang="en-US" dirty="0" smtClean="0"/>
              <a:t>record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User Story 4 – Allergies record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User Story 5 – Blood Tests record</a:t>
            </a:r>
            <a:endParaRPr lang="en-US" dirty="0"/>
          </a:p>
          <a:p>
            <a:r>
              <a:rPr lang="en-US" dirty="0" smtClean="0"/>
              <a:t>Started user documentation</a:t>
            </a:r>
            <a:endParaRPr lang="en-US" dirty="0" smtClean="0"/>
          </a:p>
          <a:p>
            <a:r>
              <a:rPr lang="en-US" dirty="0" smtClean="0"/>
              <a:t>Refactored previously written </a:t>
            </a:r>
            <a:r>
              <a:rPr lang="en-US" dirty="0" smtClean="0"/>
              <a:t>acceptance tests</a:t>
            </a:r>
          </a:p>
          <a:p>
            <a:r>
              <a:rPr lang="en-US" dirty="0" smtClean="0"/>
              <a:t>Refactored previously written code, now all the dates are in format YYYY-MM-DD and properly sort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November </a:t>
            </a:r>
            <a:r>
              <a:rPr lang="en-US" dirty="0" smtClean="0"/>
              <a:t>27 </a:t>
            </a:r>
            <a:r>
              <a:rPr lang="en-US" dirty="0" smtClean="0"/>
              <a:t>– </a:t>
            </a:r>
            <a:r>
              <a:rPr lang="en-US" dirty="0" smtClean="0"/>
              <a:t>December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0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user documentation</a:t>
            </a:r>
            <a:endParaRPr lang="en-US" dirty="0"/>
          </a:p>
          <a:p>
            <a:r>
              <a:rPr lang="en-US" dirty="0" smtClean="0"/>
              <a:t>Edit main menu, add submenus for the features, so that user can add or review items.</a:t>
            </a:r>
            <a:endParaRPr lang="en-US" dirty="0" smtClean="0"/>
          </a:p>
          <a:p>
            <a:r>
              <a:rPr lang="en-US" dirty="0" smtClean="0"/>
              <a:t>Increase unit tests coverage</a:t>
            </a:r>
          </a:p>
          <a:p>
            <a:r>
              <a:rPr lang="en-US" dirty="0" smtClean="0"/>
              <a:t>Compile prototype of general health report</a:t>
            </a:r>
          </a:p>
          <a:p>
            <a:r>
              <a:rPr lang="en-US" dirty="0" smtClean="0"/>
              <a:t>Compile overall project statistics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Statistics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09851"/>
              </p:ext>
            </p:extLst>
          </p:nvPr>
        </p:nvGraphicFramePr>
        <p:xfrm>
          <a:off x="457200" y="1600200"/>
          <a:ext cx="6781800" cy="297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20800"/>
                <a:gridCol w="1320800"/>
                <a:gridCol w="13208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Commits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 Khan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0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Jing Wang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Maryana</a:t>
                      </a:r>
                      <a:r>
                        <a:rPr lang="en-US" sz="2000" dirty="0" smtClean="0"/>
                        <a:t> Lazaridi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Melwin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Geevarghese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Samuel </a:t>
                      </a:r>
                      <a:r>
                        <a:rPr lang="en-US" sz="2000" dirty="0" err="1" smtClean="0"/>
                        <a:t>Latortue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9.65</a:t>
            </a:r>
            <a:endParaRPr lang="en-US" dirty="0" smtClean="0"/>
          </a:p>
          <a:p>
            <a:pPr lvl="1"/>
            <a:r>
              <a:rPr lang="en-US" dirty="0" smtClean="0"/>
              <a:t>Lines </a:t>
            </a:r>
            <a:r>
              <a:rPr lang="en-US" dirty="0"/>
              <a:t>of code </a:t>
            </a:r>
            <a:r>
              <a:rPr lang="en-US" dirty="0" smtClean="0"/>
              <a:t>1018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218</a:t>
            </a:r>
            <a:endParaRPr lang="en-US" dirty="0"/>
          </a:p>
          <a:p>
            <a:r>
              <a:rPr lang="en-US" dirty="0"/>
              <a:t>Tests</a:t>
            </a:r>
          </a:p>
          <a:p>
            <a:pPr lvl="1"/>
            <a:r>
              <a:rPr lang="en-US" dirty="0"/>
              <a:t>Total score </a:t>
            </a:r>
            <a:r>
              <a:rPr lang="en-US" dirty="0" smtClean="0"/>
              <a:t>7.92</a:t>
            </a:r>
          </a:p>
          <a:p>
            <a:pPr lvl="1"/>
            <a:r>
              <a:rPr lang="en-US" dirty="0" smtClean="0"/>
              <a:t>Lines </a:t>
            </a:r>
            <a:r>
              <a:rPr lang="en-US" dirty="0"/>
              <a:t>of code </a:t>
            </a:r>
            <a:r>
              <a:rPr lang="en-US" dirty="0" smtClean="0"/>
              <a:t>1480</a:t>
            </a:r>
            <a:endParaRPr lang="en-US" dirty="0"/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Pylint</a:t>
            </a:r>
            <a:r>
              <a:rPr lang="en-US" dirty="0" smtClean="0"/>
              <a:t>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tests over lines of code </a:t>
            </a:r>
            <a:r>
              <a:rPr lang="en-US" dirty="0" smtClean="0"/>
              <a:t>1018/1480</a:t>
            </a:r>
            <a:endParaRPr lang="en-US" dirty="0" smtClean="0"/>
          </a:p>
          <a:p>
            <a:r>
              <a:rPr lang="en-US" dirty="0" smtClean="0"/>
              <a:t>Number of modules </a:t>
            </a:r>
            <a:r>
              <a:rPr lang="en-US" dirty="0" smtClean="0"/>
              <a:t>11</a:t>
            </a:r>
            <a:endParaRPr lang="en-US" dirty="0" smtClean="0"/>
          </a:p>
          <a:p>
            <a:r>
              <a:rPr lang="en-US" dirty="0" smtClean="0"/>
              <a:t>Total number of tests </a:t>
            </a:r>
            <a:r>
              <a:rPr lang="en-US" dirty="0" smtClean="0"/>
              <a:t>41</a:t>
            </a:r>
          </a:p>
          <a:p>
            <a:pPr lvl="1"/>
            <a:r>
              <a:rPr lang="en-US" dirty="0" smtClean="0"/>
              <a:t>28 unit tests</a:t>
            </a:r>
          </a:p>
          <a:p>
            <a:pPr lvl="1"/>
            <a:r>
              <a:rPr lang="en-US" dirty="0" smtClean="0"/>
              <a:t>13 acceptance tests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10 </a:t>
            </a:r>
            <a:r>
              <a:rPr lang="en-US" dirty="0" smtClean="0"/>
              <a:t>modules of </a:t>
            </a:r>
            <a:r>
              <a:rPr lang="en-US" dirty="0" smtClean="0"/>
              <a:t>11 </a:t>
            </a:r>
            <a:r>
              <a:rPr lang="en-US" dirty="0" smtClean="0"/>
              <a:t>are covered by unit tests.</a:t>
            </a:r>
          </a:p>
          <a:p>
            <a:pPr marL="109728" indent="0">
              <a:buNone/>
            </a:pPr>
            <a:r>
              <a:rPr lang="en-US" dirty="0" smtClean="0"/>
              <a:t>9 </a:t>
            </a:r>
            <a:r>
              <a:rPr lang="en-US" dirty="0" smtClean="0"/>
              <a:t>modules of </a:t>
            </a:r>
            <a:r>
              <a:rPr lang="en-US" dirty="0" smtClean="0"/>
              <a:t>11 </a:t>
            </a:r>
            <a:r>
              <a:rPr lang="en-US" dirty="0" smtClean="0"/>
              <a:t>are covered by acceptance tests.</a:t>
            </a:r>
          </a:p>
          <a:p>
            <a:pPr marL="109728" indent="0">
              <a:buNone/>
            </a:pPr>
            <a:r>
              <a:rPr lang="en-US" dirty="0" smtClean="0"/>
              <a:t>2 modules are </a:t>
            </a:r>
            <a:r>
              <a:rPr lang="en-US" dirty="0" smtClean="0"/>
              <a:t>internal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coverage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05483"/>
              </p:ext>
            </p:extLst>
          </p:nvPr>
        </p:nvGraphicFramePr>
        <p:xfrm>
          <a:off x="762000" y="1295400"/>
          <a:ext cx="3733800" cy="305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4294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Module</a:t>
                      </a:r>
                      <a:endParaRPr lang="ru-RU" sz="24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Coverage</a:t>
                      </a:r>
                      <a:endParaRPr lang="ru-RU" sz="24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allergies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blood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chb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growth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meds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58%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24566"/>
              </p:ext>
            </p:extLst>
          </p:nvPr>
        </p:nvGraphicFramePr>
        <p:xfrm>
          <a:off x="4724400" y="1295400"/>
          <a:ext cx="3733800" cy="2628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4294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Module</a:t>
                      </a:r>
                      <a:endParaRPr lang="ru-RU" sz="24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Coverage</a:t>
                      </a:r>
                      <a:endParaRPr lang="ru-RU" sz="24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menu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42%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mychild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67%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storage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59%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vaccine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visit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60%</a:t>
                      </a:r>
                      <a:endParaRPr lang="ru-RU" sz="2000" dirty="0"/>
                    </a:p>
                  </a:txBody>
                  <a:tcPr marL="115083" marR="115083" marT="57541" marB="575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360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CHILDREN HEALTH PROJECT</vt:lpstr>
      <vt:lpstr>Roles</vt:lpstr>
      <vt:lpstr>Project Description</vt:lpstr>
      <vt:lpstr>Sprint November 27 – December 3</vt:lpstr>
      <vt:lpstr>Things to do</vt:lpstr>
      <vt:lpstr>Personal Statistics</vt:lpstr>
      <vt:lpstr>Pylint statistics</vt:lpstr>
      <vt:lpstr>Tests statistics</vt:lpstr>
      <vt:lpstr>Test coverage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HEALTH PROJECT</dc:title>
  <dc:creator>imp</dc:creator>
  <cp:lastModifiedBy>imp</cp:lastModifiedBy>
  <cp:revision>35</cp:revision>
  <dcterms:created xsi:type="dcterms:W3CDTF">2013-11-04T18:27:58Z</dcterms:created>
  <dcterms:modified xsi:type="dcterms:W3CDTF">2013-12-03T22:24:59Z</dcterms:modified>
</cp:coreProperties>
</file>