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9" r:id="rId5"/>
    <p:sldId id="267" r:id="rId6"/>
    <p:sldId id="260" r:id="rId7"/>
    <p:sldId id="262" r:id="rId8"/>
    <p:sldId id="268" r:id="rId9"/>
    <p:sldId id="27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1152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5BC2A7-5FC2-4439-AAB8-1BF1BD79DF72}" type="datetimeFigureOut">
              <a:rPr lang="ru-RU" smtClean="0"/>
              <a:t>03.12.2013</a:t>
            </a:fld>
            <a:endParaRPr lang="ru-RU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03.12.2013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03.12.2013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03.12.2013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03.12.2013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03.12.2013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03.12.2013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03.12.2013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03.12.2013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03.12.2013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5BC2A7-5FC2-4439-AAB8-1BF1BD79DF72}" type="datetimeFigureOut">
              <a:rPr lang="ru-RU" smtClean="0"/>
              <a:t>03.12.2013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5BC2A7-5FC2-4439-AAB8-1BF1BD79DF72}" type="datetimeFigureOut">
              <a:rPr lang="ru-RU" smtClean="0"/>
              <a:t>03.12.2013</a:t>
            </a:fld>
            <a:endParaRPr lang="ru-RU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829761"/>
          </a:xfrm>
        </p:spPr>
        <p:txBody>
          <a:bodyPr/>
          <a:lstStyle/>
          <a:p>
            <a:r>
              <a:rPr lang="en-US" dirty="0" smtClean="0"/>
              <a:t>CHILDREN HEALTH PROJECT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76600"/>
            <a:ext cx="7772400" cy="1752600"/>
          </a:xfrm>
        </p:spPr>
        <p:txBody>
          <a:bodyPr>
            <a:normAutofit fontScale="62500" lnSpcReduction="20000"/>
          </a:bodyPr>
          <a:lstStyle/>
          <a:p>
            <a:r>
              <a:rPr lang="en-US" sz="3400" dirty="0" smtClean="0"/>
              <a:t>Ali Khan</a:t>
            </a:r>
          </a:p>
          <a:p>
            <a:r>
              <a:rPr lang="en-US" sz="3400" dirty="0" smtClean="0"/>
              <a:t>Jing Wang</a:t>
            </a:r>
          </a:p>
          <a:p>
            <a:r>
              <a:rPr lang="en-US" sz="3400" dirty="0" err="1" smtClean="0"/>
              <a:t>Maryana</a:t>
            </a:r>
            <a:r>
              <a:rPr lang="en-US" sz="3400" dirty="0" smtClean="0"/>
              <a:t> Lazaridi</a:t>
            </a:r>
          </a:p>
          <a:p>
            <a:r>
              <a:rPr lang="en-US" sz="3400" dirty="0" err="1" smtClean="0"/>
              <a:t>Melwin</a:t>
            </a:r>
            <a:r>
              <a:rPr lang="en-US" sz="3400" dirty="0" smtClean="0"/>
              <a:t> </a:t>
            </a:r>
            <a:r>
              <a:rPr lang="en-US" sz="3400" dirty="0" err="1" smtClean="0"/>
              <a:t>Geevarghese</a:t>
            </a:r>
            <a:endParaRPr lang="en-US" sz="3400" dirty="0" smtClean="0"/>
          </a:p>
          <a:p>
            <a:r>
              <a:rPr lang="en-US" sz="3400" dirty="0" smtClean="0"/>
              <a:t>Samuel </a:t>
            </a:r>
            <a:r>
              <a:rPr lang="en-US" sz="3400" dirty="0" err="1" smtClean="0"/>
              <a:t>Latortue</a:t>
            </a:r>
            <a:endParaRPr lang="en-US" sz="34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5529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cs typeface="Calibri" pitchFamily="34" charset="0"/>
              </a:rPr>
              <a:t>Product owner – Jing Wang</a:t>
            </a:r>
          </a:p>
          <a:p>
            <a:r>
              <a:rPr lang="en-US" sz="3600" dirty="0" smtClean="0">
                <a:cs typeface="Calibri" pitchFamily="34" charset="0"/>
              </a:rPr>
              <a:t>Scrum Master – </a:t>
            </a:r>
            <a:r>
              <a:rPr lang="en-US" sz="3600" dirty="0" err="1" smtClean="0">
                <a:cs typeface="Calibri" pitchFamily="34" charset="0"/>
              </a:rPr>
              <a:t>Maryana</a:t>
            </a:r>
            <a:r>
              <a:rPr lang="en-US" sz="3600" dirty="0" smtClean="0">
                <a:cs typeface="Calibri" pitchFamily="34" charset="0"/>
              </a:rPr>
              <a:t> Lazaridi</a:t>
            </a:r>
          </a:p>
          <a:p>
            <a:r>
              <a:rPr lang="en-US" sz="3600" dirty="0" smtClean="0">
                <a:cs typeface="Calibri" pitchFamily="34" charset="0"/>
              </a:rPr>
              <a:t>Developers:</a:t>
            </a:r>
          </a:p>
          <a:p>
            <a:pPr lvl="1"/>
            <a:r>
              <a:rPr lang="en-US" sz="3600" dirty="0" smtClean="0">
                <a:cs typeface="Calibri" pitchFamily="34" charset="0"/>
              </a:rPr>
              <a:t>Ali Khan</a:t>
            </a:r>
          </a:p>
          <a:p>
            <a:pPr lvl="1"/>
            <a:r>
              <a:rPr lang="en-US" sz="3600" dirty="0" err="1" smtClean="0">
                <a:cs typeface="Calibri" pitchFamily="34" charset="0"/>
              </a:rPr>
              <a:t>Melwin</a:t>
            </a:r>
            <a:r>
              <a:rPr lang="en-US" sz="3600" dirty="0" smtClean="0">
                <a:cs typeface="Calibri" pitchFamily="34" charset="0"/>
              </a:rPr>
              <a:t> </a:t>
            </a:r>
            <a:r>
              <a:rPr lang="en-US" sz="3600" dirty="0" err="1" smtClean="0">
                <a:cs typeface="Calibri" pitchFamily="34" charset="0"/>
              </a:rPr>
              <a:t>Geevarghese</a:t>
            </a:r>
            <a:endParaRPr lang="en-US" sz="3600" dirty="0" smtClean="0">
              <a:cs typeface="Calibri" pitchFamily="34" charset="0"/>
            </a:endParaRPr>
          </a:p>
          <a:p>
            <a:pPr lvl="1"/>
            <a:r>
              <a:rPr lang="en-US" sz="3600" dirty="0" smtClean="0">
                <a:cs typeface="Calibri" pitchFamily="34" charset="0"/>
              </a:rPr>
              <a:t>Samuel </a:t>
            </a:r>
            <a:r>
              <a:rPr lang="en-US" sz="3600" dirty="0" err="1" smtClean="0">
                <a:cs typeface="Calibri" pitchFamily="34" charset="0"/>
              </a:rPr>
              <a:t>Latortue</a:t>
            </a:r>
            <a:endParaRPr lang="en-US" sz="3600" dirty="0" smtClean="0"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1212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Children </a:t>
            </a:r>
            <a:r>
              <a:rPr lang="en-US" dirty="0"/>
              <a:t>health record </a:t>
            </a:r>
            <a:r>
              <a:rPr lang="en-US" dirty="0" smtClean="0"/>
              <a:t>book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app helps moms or dads to record children’s growth and health such as weight and height, vaccines and other things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Targeted users: parents, moms </a:t>
            </a:r>
            <a:r>
              <a:rPr lang="en-US" dirty="0"/>
              <a:t>and </a:t>
            </a:r>
            <a:r>
              <a:rPr lang="en-US" dirty="0" smtClean="0"/>
              <a:t>dads</a:t>
            </a:r>
            <a:endParaRPr lang="en-US" dirty="0"/>
          </a:p>
          <a:p>
            <a:r>
              <a:rPr lang="en-US" dirty="0" smtClean="0"/>
              <a:t>App usage:</a:t>
            </a:r>
          </a:p>
          <a:p>
            <a:pPr lvl="1"/>
            <a:r>
              <a:rPr lang="en-US" dirty="0" smtClean="0"/>
              <a:t>Parents </a:t>
            </a:r>
            <a:r>
              <a:rPr lang="en-US" dirty="0"/>
              <a:t>create records for their children in the health </a:t>
            </a:r>
            <a:r>
              <a:rPr lang="en-US" dirty="0" smtClean="0"/>
              <a:t>book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Parents </a:t>
            </a:r>
            <a:r>
              <a:rPr lang="en-US" dirty="0"/>
              <a:t>can look up the existing records and add more records. </a:t>
            </a:r>
            <a:endParaRPr lang="en-US" dirty="0" smtClean="0"/>
          </a:p>
          <a:p>
            <a:pPr lvl="1"/>
            <a:r>
              <a:rPr lang="en-US" dirty="0" smtClean="0"/>
              <a:t>Records </a:t>
            </a:r>
            <a:r>
              <a:rPr lang="en-US" dirty="0"/>
              <a:t>include children's personal information (full name, date of birth) and health related information (vaccines, visits to the pediatrician, blood test results, measurements)</a:t>
            </a:r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Description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7745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Designed and implemented: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/>
              <a:t>User Story 3 – Vaccines </a:t>
            </a:r>
            <a:r>
              <a:rPr lang="en-US" dirty="0" smtClean="0"/>
              <a:t>record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User Story 4 – Allergies record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User Story 5 – Blood Tests record</a:t>
            </a:r>
            <a:endParaRPr lang="en-US" dirty="0"/>
          </a:p>
          <a:p>
            <a:r>
              <a:rPr lang="en-US" dirty="0" smtClean="0"/>
              <a:t>Started user documentation</a:t>
            </a:r>
            <a:endParaRPr lang="en-US" dirty="0" smtClean="0"/>
          </a:p>
          <a:p>
            <a:r>
              <a:rPr lang="en-US" dirty="0" smtClean="0"/>
              <a:t>Refactored previously written </a:t>
            </a:r>
            <a:r>
              <a:rPr lang="en-US" dirty="0" smtClean="0"/>
              <a:t>acceptance tests</a:t>
            </a:r>
          </a:p>
          <a:p>
            <a:r>
              <a:rPr lang="en-US" dirty="0" smtClean="0"/>
              <a:t>Refactored previously written code, now all the dates are in format YYYY-MM-DD and properly sort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Sprint November </a:t>
            </a:r>
            <a:r>
              <a:rPr lang="en-US" dirty="0" smtClean="0"/>
              <a:t>27 </a:t>
            </a:r>
            <a:r>
              <a:rPr lang="en-US" dirty="0" smtClean="0"/>
              <a:t>– </a:t>
            </a:r>
            <a:r>
              <a:rPr lang="en-US" dirty="0" smtClean="0"/>
              <a:t>December 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106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Finish user documentation</a:t>
            </a:r>
            <a:endParaRPr lang="en-US" dirty="0"/>
          </a:p>
          <a:p>
            <a:r>
              <a:rPr lang="en-US" dirty="0" smtClean="0"/>
              <a:t>Edit main menu, add submenus for the features, so that user can add or review items.</a:t>
            </a:r>
            <a:endParaRPr lang="en-US" dirty="0" smtClean="0"/>
          </a:p>
          <a:p>
            <a:r>
              <a:rPr lang="en-US" dirty="0" smtClean="0"/>
              <a:t>Increase unit tests coverage</a:t>
            </a:r>
          </a:p>
          <a:p>
            <a:r>
              <a:rPr lang="en-US" dirty="0" smtClean="0"/>
              <a:t>Compile prototype of general health report</a:t>
            </a:r>
          </a:p>
          <a:p>
            <a:r>
              <a:rPr lang="en-US" dirty="0" smtClean="0"/>
              <a:t>Compile overall project statistics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do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566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Statistics</a:t>
            </a:r>
            <a:endParaRPr lang="ru-R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809851"/>
              </p:ext>
            </p:extLst>
          </p:nvPr>
        </p:nvGraphicFramePr>
        <p:xfrm>
          <a:off x="457200" y="1600200"/>
          <a:ext cx="6781800" cy="2971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1320800"/>
                <a:gridCol w="1320800"/>
                <a:gridCol w="1320800"/>
              </a:tblGrid>
              <a:tr h="4953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ru-RU" sz="16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Assigned</a:t>
                      </a:r>
                      <a:endParaRPr lang="ru-RU" sz="16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Resolved</a:t>
                      </a:r>
                      <a:endParaRPr lang="ru-RU" sz="16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Commits</a:t>
                      </a:r>
                      <a:endParaRPr lang="ru-RU" sz="1600" dirty="0"/>
                    </a:p>
                  </a:txBody>
                  <a:tcPr marL="122129" marR="122129" marT="61064" marB="61064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Ali Khan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2129" marR="122129" marT="61064" marB="61064"/>
                </a:tc>
              </a:tr>
              <a:tr h="49509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Jing Wang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2129" marR="122129" marT="61064" marB="61064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Maryana</a:t>
                      </a:r>
                      <a:r>
                        <a:rPr lang="en-US" sz="2000" dirty="0" smtClean="0"/>
                        <a:t> Lazaridi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20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2129" marR="122129" marT="61064" marB="61064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Melwin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Geevarghese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21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Samuel </a:t>
                      </a:r>
                      <a:r>
                        <a:rPr lang="en-US" sz="2000" dirty="0" err="1" smtClean="0"/>
                        <a:t>Latortue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362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Code</a:t>
            </a:r>
          </a:p>
          <a:p>
            <a:pPr lvl="1"/>
            <a:r>
              <a:rPr lang="en-US" dirty="0"/>
              <a:t>Total score </a:t>
            </a:r>
            <a:r>
              <a:rPr lang="en-US" dirty="0" smtClean="0"/>
              <a:t>9.65</a:t>
            </a:r>
            <a:endParaRPr lang="en-US" dirty="0" smtClean="0"/>
          </a:p>
          <a:p>
            <a:pPr lvl="1"/>
            <a:r>
              <a:rPr lang="en-US" dirty="0" smtClean="0"/>
              <a:t>Lines </a:t>
            </a:r>
            <a:r>
              <a:rPr lang="en-US" dirty="0"/>
              <a:t>of code </a:t>
            </a:r>
            <a:r>
              <a:rPr lang="en-US" dirty="0" smtClean="0"/>
              <a:t>1018</a:t>
            </a:r>
            <a:endParaRPr lang="en-US" dirty="0"/>
          </a:p>
          <a:p>
            <a:pPr lvl="1"/>
            <a:r>
              <a:rPr lang="en-US" dirty="0" err="1"/>
              <a:t>Docstrings</a:t>
            </a:r>
            <a:r>
              <a:rPr lang="en-US" dirty="0"/>
              <a:t> </a:t>
            </a:r>
            <a:r>
              <a:rPr lang="en-US" dirty="0" smtClean="0"/>
              <a:t>218</a:t>
            </a:r>
            <a:endParaRPr lang="en-US" dirty="0"/>
          </a:p>
          <a:p>
            <a:r>
              <a:rPr lang="en-US" dirty="0"/>
              <a:t>Tests</a:t>
            </a:r>
          </a:p>
          <a:p>
            <a:pPr lvl="1"/>
            <a:r>
              <a:rPr lang="en-US" dirty="0"/>
              <a:t>Total score </a:t>
            </a:r>
            <a:r>
              <a:rPr lang="en-US" dirty="0" smtClean="0"/>
              <a:t>7.92</a:t>
            </a:r>
          </a:p>
          <a:p>
            <a:pPr lvl="1"/>
            <a:r>
              <a:rPr lang="en-US" dirty="0" smtClean="0"/>
              <a:t>Lines </a:t>
            </a:r>
            <a:r>
              <a:rPr lang="en-US" dirty="0"/>
              <a:t>of code </a:t>
            </a:r>
            <a:r>
              <a:rPr lang="en-US" dirty="0" smtClean="0"/>
              <a:t>1480</a:t>
            </a:r>
            <a:endParaRPr lang="en-US" dirty="0"/>
          </a:p>
          <a:p>
            <a:pPr lvl="1"/>
            <a:r>
              <a:rPr lang="en-US" dirty="0" err="1"/>
              <a:t>Docstrings</a:t>
            </a:r>
            <a:r>
              <a:rPr lang="en-US" dirty="0"/>
              <a:t> </a:t>
            </a:r>
            <a:r>
              <a:rPr lang="en-US" dirty="0" smtClean="0"/>
              <a:t>116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Pylint</a:t>
            </a:r>
            <a:r>
              <a:rPr lang="en-US" dirty="0" smtClean="0"/>
              <a:t> statistics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873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Lines of tests over lines of code </a:t>
            </a:r>
            <a:r>
              <a:rPr lang="en-US" dirty="0" smtClean="0"/>
              <a:t>1018/1480</a:t>
            </a:r>
            <a:endParaRPr lang="en-US" dirty="0" smtClean="0"/>
          </a:p>
          <a:p>
            <a:r>
              <a:rPr lang="en-US" dirty="0" smtClean="0"/>
              <a:t>Number of modules </a:t>
            </a:r>
            <a:r>
              <a:rPr lang="en-US" dirty="0" smtClean="0"/>
              <a:t>11</a:t>
            </a:r>
            <a:endParaRPr lang="en-US" dirty="0" smtClean="0"/>
          </a:p>
          <a:p>
            <a:r>
              <a:rPr lang="en-US" dirty="0" smtClean="0"/>
              <a:t>Total number of tests </a:t>
            </a:r>
            <a:r>
              <a:rPr lang="en-US" dirty="0" smtClean="0"/>
              <a:t>41</a:t>
            </a:r>
          </a:p>
          <a:p>
            <a:pPr lvl="1"/>
            <a:r>
              <a:rPr lang="en-US" dirty="0" smtClean="0"/>
              <a:t>28 unit tests</a:t>
            </a:r>
          </a:p>
          <a:p>
            <a:pPr lvl="1"/>
            <a:r>
              <a:rPr lang="en-US" dirty="0" smtClean="0"/>
              <a:t>13 acceptance tests</a:t>
            </a:r>
            <a:endParaRPr lang="en-US" dirty="0"/>
          </a:p>
          <a:p>
            <a:pPr marL="109728" indent="0">
              <a:buNone/>
            </a:pPr>
            <a:r>
              <a:rPr lang="en-US" dirty="0" smtClean="0"/>
              <a:t>10 </a:t>
            </a:r>
            <a:r>
              <a:rPr lang="en-US" dirty="0" smtClean="0"/>
              <a:t>modules of </a:t>
            </a:r>
            <a:r>
              <a:rPr lang="en-US" dirty="0" smtClean="0"/>
              <a:t>11 </a:t>
            </a:r>
            <a:r>
              <a:rPr lang="en-US" dirty="0" smtClean="0"/>
              <a:t>are covered by unit tests.</a:t>
            </a:r>
          </a:p>
          <a:p>
            <a:pPr marL="109728" indent="0">
              <a:buNone/>
            </a:pPr>
            <a:r>
              <a:rPr lang="en-US" dirty="0" smtClean="0"/>
              <a:t>9 </a:t>
            </a:r>
            <a:r>
              <a:rPr lang="en-US" dirty="0" smtClean="0"/>
              <a:t>modules of </a:t>
            </a:r>
            <a:r>
              <a:rPr lang="en-US" dirty="0" smtClean="0"/>
              <a:t>11 </a:t>
            </a:r>
            <a:r>
              <a:rPr lang="en-US" dirty="0" smtClean="0"/>
              <a:t>are covered by acceptance tests.</a:t>
            </a:r>
          </a:p>
          <a:p>
            <a:pPr marL="109728" indent="0">
              <a:buNone/>
            </a:pPr>
            <a:r>
              <a:rPr lang="en-US" dirty="0" smtClean="0"/>
              <a:t>2 modules are </a:t>
            </a:r>
            <a:r>
              <a:rPr lang="en-US" dirty="0" smtClean="0"/>
              <a:t>internal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Tests statistics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704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coverage</a:t>
            </a:r>
            <a:endParaRPr lang="ru-R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405483"/>
              </p:ext>
            </p:extLst>
          </p:nvPr>
        </p:nvGraphicFramePr>
        <p:xfrm>
          <a:off x="762000" y="1295400"/>
          <a:ext cx="3733800" cy="3057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/>
                <a:gridCol w="1866900"/>
              </a:tblGrid>
              <a:tr h="42949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Module</a:t>
                      </a:r>
                      <a:endParaRPr lang="ru-RU" sz="24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Coverage</a:t>
                      </a:r>
                      <a:endParaRPr lang="ru-RU" sz="2400" dirty="0"/>
                    </a:p>
                  </a:txBody>
                  <a:tcPr marL="115083" marR="115083" marT="57541" marB="57541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allergies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32%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blood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60%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chb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57%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growth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44%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measure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73%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meds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58%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524566"/>
              </p:ext>
            </p:extLst>
          </p:nvPr>
        </p:nvGraphicFramePr>
        <p:xfrm>
          <a:off x="4724400" y="1295400"/>
          <a:ext cx="3733800" cy="26282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/>
                <a:gridCol w="1866900"/>
              </a:tblGrid>
              <a:tr h="42949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Module</a:t>
                      </a:r>
                      <a:endParaRPr lang="ru-RU" sz="24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Coverage</a:t>
                      </a:r>
                      <a:endParaRPr lang="ru-RU" sz="2400" dirty="0"/>
                    </a:p>
                  </a:txBody>
                  <a:tcPr marL="115083" marR="115083" marT="57541" marB="57541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menu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42%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mychild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67%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storage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59%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vaccine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50%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visit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60%</a:t>
                      </a:r>
                      <a:endParaRPr lang="ru-RU" sz="2000" dirty="0"/>
                    </a:p>
                  </a:txBody>
                  <a:tcPr marL="115083" marR="115083" marT="57541" marB="5754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656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320</TotalTime>
  <Words>360</Words>
  <Application>Microsoft Office PowerPoint</Application>
  <PresentationFormat>On-screen Show (4:3)</PresentationFormat>
  <Paragraphs>105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CHILDREN HEALTH PROJECT</vt:lpstr>
      <vt:lpstr>Roles</vt:lpstr>
      <vt:lpstr>Project Description</vt:lpstr>
      <vt:lpstr>Sprint November 27 – December 3</vt:lpstr>
      <vt:lpstr>Things to do</vt:lpstr>
      <vt:lpstr>Personal Statistics</vt:lpstr>
      <vt:lpstr>Pylint statistics</vt:lpstr>
      <vt:lpstr>Tests statistics</vt:lpstr>
      <vt:lpstr>Test coverage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CHILDREN HEALTH PROJECT</dc:title>
  <dc:creator>imp</dc:creator>
  <cp:lastModifiedBy>imp</cp:lastModifiedBy>
  <cp:revision>35</cp:revision>
  <dcterms:created xsi:type="dcterms:W3CDTF">2013-11-04T18:27:58Z</dcterms:created>
  <dcterms:modified xsi:type="dcterms:W3CDTF">2013-12-03T22:24:59Z</dcterms:modified>
</cp:coreProperties>
</file>