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9" r:id="rId5"/>
    <p:sldId id="267" r:id="rId6"/>
    <p:sldId id="260" r:id="rId7"/>
    <p:sldId id="262" r:id="rId8"/>
    <p:sldId id="268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152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26.11.2013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829761"/>
          </a:xfrm>
        </p:spPr>
        <p:txBody>
          <a:bodyPr/>
          <a:lstStyle/>
          <a:p>
            <a:r>
              <a:rPr lang="en-US" dirty="0" smtClean="0"/>
              <a:t>CHILDREN HEALTH PROJECT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Ali Khan</a:t>
            </a:r>
          </a:p>
          <a:p>
            <a:r>
              <a:rPr lang="en-US" sz="3400" dirty="0" smtClean="0"/>
              <a:t>Jing Wang</a:t>
            </a:r>
          </a:p>
          <a:p>
            <a:r>
              <a:rPr lang="en-US" sz="3400" dirty="0" err="1" smtClean="0"/>
              <a:t>Maryana</a:t>
            </a:r>
            <a:r>
              <a:rPr lang="en-US" sz="3400" dirty="0" smtClean="0"/>
              <a:t> Lazaridi</a:t>
            </a:r>
          </a:p>
          <a:p>
            <a:r>
              <a:rPr lang="en-US" sz="3400" dirty="0" err="1" smtClean="0"/>
              <a:t>Melwin</a:t>
            </a:r>
            <a:r>
              <a:rPr lang="en-US" sz="3400" dirty="0" smtClean="0"/>
              <a:t> </a:t>
            </a:r>
            <a:r>
              <a:rPr lang="en-US" sz="3400" dirty="0" err="1" smtClean="0"/>
              <a:t>Geevarghese</a:t>
            </a:r>
            <a:endParaRPr lang="en-US" sz="3400" dirty="0" smtClean="0"/>
          </a:p>
          <a:p>
            <a:r>
              <a:rPr lang="en-US" sz="3400" dirty="0" smtClean="0"/>
              <a:t>Samuel </a:t>
            </a:r>
            <a:r>
              <a:rPr lang="en-US" sz="3400" dirty="0" err="1" smtClean="0"/>
              <a:t>Latortue</a:t>
            </a:r>
            <a:endParaRPr lang="en-US" sz="3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52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alibri" pitchFamily="34" charset="0"/>
              </a:rPr>
              <a:t>Product owner – Jing Wang</a:t>
            </a:r>
          </a:p>
          <a:p>
            <a:r>
              <a:rPr lang="en-US" sz="3600" dirty="0" smtClean="0">
                <a:cs typeface="Calibri" pitchFamily="34" charset="0"/>
              </a:rPr>
              <a:t>Scrum Master – </a:t>
            </a:r>
            <a:r>
              <a:rPr lang="en-US" sz="3600" dirty="0" err="1" smtClean="0">
                <a:cs typeface="Calibri" pitchFamily="34" charset="0"/>
              </a:rPr>
              <a:t>Maryana</a:t>
            </a:r>
            <a:r>
              <a:rPr lang="en-US" sz="3600" dirty="0" smtClean="0">
                <a:cs typeface="Calibri" pitchFamily="34" charset="0"/>
              </a:rPr>
              <a:t> Lazaridi</a:t>
            </a:r>
          </a:p>
          <a:p>
            <a:r>
              <a:rPr lang="en-US" sz="3600" dirty="0" smtClean="0">
                <a:cs typeface="Calibri" pitchFamily="34" charset="0"/>
              </a:rPr>
              <a:t>Developers:</a:t>
            </a:r>
          </a:p>
          <a:p>
            <a:pPr lvl="1"/>
            <a:r>
              <a:rPr lang="en-US" sz="3600" dirty="0" smtClean="0">
                <a:cs typeface="Calibri" pitchFamily="34" charset="0"/>
              </a:rPr>
              <a:t>Ali Khan</a:t>
            </a:r>
          </a:p>
          <a:p>
            <a:pPr lvl="1"/>
            <a:r>
              <a:rPr lang="en-US" sz="3600" dirty="0" err="1" smtClean="0">
                <a:cs typeface="Calibri" pitchFamily="34" charset="0"/>
              </a:rPr>
              <a:t>Melwin</a:t>
            </a:r>
            <a:r>
              <a:rPr lang="en-US" sz="3600" dirty="0" smtClean="0">
                <a:cs typeface="Calibri" pitchFamily="34" charset="0"/>
              </a:rPr>
              <a:t> </a:t>
            </a:r>
            <a:r>
              <a:rPr lang="en-US" sz="3600" dirty="0" err="1" smtClean="0">
                <a:cs typeface="Calibri" pitchFamily="34" charset="0"/>
              </a:rPr>
              <a:t>Geevarghese</a:t>
            </a:r>
            <a:endParaRPr lang="en-US" sz="3600" dirty="0" smtClean="0">
              <a:cs typeface="Calibri" pitchFamily="34" charset="0"/>
            </a:endParaRPr>
          </a:p>
          <a:p>
            <a:pPr lvl="1"/>
            <a:r>
              <a:rPr lang="en-US" sz="3600" dirty="0" smtClean="0">
                <a:cs typeface="Calibri" pitchFamily="34" charset="0"/>
              </a:rPr>
              <a:t>Samuel </a:t>
            </a:r>
            <a:r>
              <a:rPr lang="en-US" sz="3600" dirty="0" err="1" smtClean="0">
                <a:cs typeface="Calibri" pitchFamily="34" charset="0"/>
              </a:rPr>
              <a:t>Latortue</a:t>
            </a:r>
            <a:endParaRPr lang="en-US" sz="3600" dirty="0" smtClean="0"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21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Children </a:t>
            </a:r>
            <a:r>
              <a:rPr lang="en-US" dirty="0"/>
              <a:t>health record </a:t>
            </a:r>
            <a:r>
              <a:rPr lang="en-US" dirty="0" smtClean="0"/>
              <a:t>book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app helps moms or dads to record children’s growth and health such as weight and height, vaccines and other things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Targeted users: parents, moms </a:t>
            </a:r>
            <a:r>
              <a:rPr lang="en-US" dirty="0"/>
              <a:t>and </a:t>
            </a:r>
            <a:r>
              <a:rPr lang="en-US" dirty="0" smtClean="0"/>
              <a:t>dads</a:t>
            </a:r>
            <a:endParaRPr lang="en-US" dirty="0"/>
          </a:p>
          <a:p>
            <a:r>
              <a:rPr lang="en-US" dirty="0" smtClean="0"/>
              <a:t>App usage:</a:t>
            </a:r>
          </a:p>
          <a:p>
            <a:pPr lvl="1"/>
            <a:r>
              <a:rPr lang="en-US" dirty="0" smtClean="0"/>
              <a:t>Parents </a:t>
            </a:r>
            <a:r>
              <a:rPr lang="en-US" dirty="0"/>
              <a:t>create records for their children in the health </a:t>
            </a:r>
            <a:r>
              <a:rPr lang="en-US" dirty="0" smtClean="0"/>
              <a:t>book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Parents </a:t>
            </a:r>
            <a:r>
              <a:rPr lang="en-US" dirty="0"/>
              <a:t>can look up the existing records and add more records. </a:t>
            </a:r>
            <a:endParaRPr lang="en-US" dirty="0" smtClean="0"/>
          </a:p>
          <a:p>
            <a:pPr lvl="1"/>
            <a:r>
              <a:rPr lang="en-US" dirty="0" smtClean="0"/>
              <a:t>Records </a:t>
            </a:r>
            <a:r>
              <a:rPr lang="en-US" dirty="0"/>
              <a:t>include children's personal information (full name, date of birth) and health related information (vaccines, visits to the pediatrician, blood test results, measurements)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74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and implemented</a:t>
            </a:r>
            <a:r>
              <a:rPr lang="en-US" dirty="0" smtClean="0"/>
              <a:t>: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User Story 3 – Vaccines </a:t>
            </a:r>
            <a:r>
              <a:rPr lang="en-US" dirty="0" smtClean="0"/>
              <a:t>record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User Story 4 – Allergies record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User Story 5 – Blood Tests record</a:t>
            </a:r>
            <a:endParaRPr lang="en-US" dirty="0"/>
          </a:p>
          <a:p>
            <a:r>
              <a:rPr lang="en-US" dirty="0" smtClean="0"/>
              <a:t>Compiled developer’s documentation</a:t>
            </a:r>
          </a:p>
          <a:p>
            <a:r>
              <a:rPr lang="en-US" dirty="0" smtClean="0"/>
              <a:t>Refactored previously written code</a:t>
            </a:r>
            <a:r>
              <a:rPr lang="en-US" dirty="0" smtClean="0"/>
              <a:t>:</a:t>
            </a: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Classes now take </a:t>
            </a:r>
            <a:r>
              <a:rPr lang="en-US" dirty="0" err="1" smtClean="0"/>
              <a:t>child_id</a:t>
            </a:r>
            <a:r>
              <a:rPr lang="en-US" dirty="0" smtClean="0"/>
              <a:t> as a parameter</a:t>
            </a: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Classes now take path to the storage .</a:t>
            </a:r>
            <a:r>
              <a:rPr lang="en-US" dirty="0" err="1" smtClean="0"/>
              <a:t>db</a:t>
            </a:r>
            <a:r>
              <a:rPr lang="en-US" dirty="0" smtClean="0"/>
              <a:t> file as an optional parameter</a:t>
            </a:r>
            <a:endParaRPr lang="en-US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Class </a:t>
            </a:r>
            <a:r>
              <a:rPr lang="en-US" dirty="0" err="1" smtClean="0"/>
              <a:t>my_child</a:t>
            </a:r>
            <a:r>
              <a:rPr lang="en-US" dirty="0" smtClean="0"/>
              <a:t> contains method to pick a child from the list.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Sprint November </a:t>
            </a:r>
            <a:r>
              <a:rPr lang="en-US" dirty="0" smtClean="0"/>
              <a:t>20 </a:t>
            </a:r>
            <a:r>
              <a:rPr lang="en-US" dirty="0" smtClean="0"/>
              <a:t>– November </a:t>
            </a:r>
            <a:r>
              <a:rPr lang="en-US" dirty="0" smtClean="0"/>
              <a:t>26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06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on user documentation</a:t>
            </a:r>
            <a:endParaRPr lang="en-US" dirty="0"/>
          </a:p>
          <a:p>
            <a:r>
              <a:rPr lang="en-US" dirty="0" smtClean="0"/>
              <a:t>Work on feature that allows to add scans of the documents</a:t>
            </a:r>
          </a:p>
          <a:p>
            <a:r>
              <a:rPr lang="en-US" dirty="0" smtClean="0"/>
              <a:t>Refactoring of acceptance tests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66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Statistics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099332"/>
              </p:ext>
            </p:extLst>
          </p:nvPr>
        </p:nvGraphicFramePr>
        <p:xfrm>
          <a:off x="457200" y="1600200"/>
          <a:ext cx="6781800" cy="2971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320800"/>
                <a:gridCol w="1320800"/>
                <a:gridCol w="13208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Assigned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Resolved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Commits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Ali Khan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</a:tr>
              <a:tr h="4950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Jing Wang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Maryana</a:t>
                      </a:r>
                      <a:r>
                        <a:rPr lang="en-US" sz="2000" dirty="0" smtClean="0"/>
                        <a:t> Lazaridi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Melwin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Geevarghese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Samuel </a:t>
                      </a:r>
                      <a:r>
                        <a:rPr lang="en-US" sz="2000" dirty="0" err="1" smtClean="0"/>
                        <a:t>Latortue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62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  <a:p>
            <a:pPr lvl="1"/>
            <a:r>
              <a:rPr lang="en-US" dirty="0"/>
              <a:t>Total score </a:t>
            </a:r>
            <a:r>
              <a:rPr lang="en-US" dirty="0" smtClean="0"/>
              <a:t>9.59</a:t>
            </a:r>
          </a:p>
          <a:p>
            <a:pPr lvl="1"/>
            <a:r>
              <a:rPr lang="en-US" dirty="0" smtClean="0"/>
              <a:t>Lines </a:t>
            </a:r>
            <a:r>
              <a:rPr lang="en-US" dirty="0"/>
              <a:t>of code </a:t>
            </a:r>
            <a:r>
              <a:rPr lang="en-US" dirty="0" smtClean="0"/>
              <a:t>829</a:t>
            </a:r>
            <a:endParaRPr lang="en-US" dirty="0"/>
          </a:p>
          <a:p>
            <a:pPr lvl="1"/>
            <a:r>
              <a:rPr lang="en-US" dirty="0" err="1"/>
              <a:t>Docstrings</a:t>
            </a:r>
            <a:r>
              <a:rPr lang="en-US" dirty="0"/>
              <a:t> </a:t>
            </a:r>
            <a:r>
              <a:rPr lang="en-US" dirty="0" smtClean="0"/>
              <a:t>188</a:t>
            </a:r>
            <a:endParaRPr lang="en-US" dirty="0"/>
          </a:p>
          <a:p>
            <a:r>
              <a:rPr lang="en-US" dirty="0"/>
              <a:t>Tests</a:t>
            </a:r>
          </a:p>
          <a:p>
            <a:pPr lvl="1"/>
            <a:r>
              <a:rPr lang="en-US" dirty="0"/>
              <a:t>Total score </a:t>
            </a:r>
            <a:r>
              <a:rPr lang="en-US" dirty="0" smtClean="0"/>
              <a:t>7.53</a:t>
            </a:r>
            <a:endParaRPr lang="en-US" dirty="0"/>
          </a:p>
          <a:p>
            <a:pPr lvl="1"/>
            <a:r>
              <a:rPr lang="en-US" dirty="0"/>
              <a:t>Lines of code </a:t>
            </a:r>
            <a:r>
              <a:rPr lang="en-US" dirty="0" smtClean="0"/>
              <a:t>1219</a:t>
            </a:r>
            <a:endParaRPr lang="en-US" dirty="0"/>
          </a:p>
          <a:p>
            <a:pPr lvl="1"/>
            <a:r>
              <a:rPr lang="en-US" dirty="0" err="1"/>
              <a:t>Docstrings</a:t>
            </a:r>
            <a:r>
              <a:rPr lang="en-US" dirty="0"/>
              <a:t> </a:t>
            </a:r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Pylint</a:t>
            </a:r>
            <a:r>
              <a:rPr lang="en-US" dirty="0" smtClean="0"/>
              <a:t> statistics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73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 of tests over lines of code 829/1219</a:t>
            </a:r>
          </a:p>
          <a:p>
            <a:r>
              <a:rPr lang="en-US" dirty="0" smtClean="0"/>
              <a:t>Number </a:t>
            </a:r>
            <a:r>
              <a:rPr lang="en-US" dirty="0" smtClean="0"/>
              <a:t>of modules </a:t>
            </a:r>
            <a:r>
              <a:rPr lang="en-US" dirty="0" smtClean="0"/>
              <a:t>10</a:t>
            </a:r>
            <a:endParaRPr lang="en-US" dirty="0" smtClean="0"/>
          </a:p>
          <a:p>
            <a:r>
              <a:rPr lang="en-US" dirty="0" smtClean="0"/>
              <a:t>Total number of tests </a:t>
            </a:r>
            <a:r>
              <a:rPr lang="en-US" dirty="0" smtClean="0"/>
              <a:t>41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10 </a:t>
            </a:r>
            <a:r>
              <a:rPr lang="en-US" dirty="0" smtClean="0"/>
              <a:t>modules of </a:t>
            </a:r>
            <a:r>
              <a:rPr lang="en-US" dirty="0" smtClean="0"/>
              <a:t>10 </a:t>
            </a:r>
            <a:r>
              <a:rPr lang="en-US" dirty="0" smtClean="0"/>
              <a:t>are covered by unit tests.</a:t>
            </a:r>
          </a:p>
          <a:p>
            <a:pPr marL="109728" indent="0">
              <a:buNone/>
            </a:pPr>
            <a:r>
              <a:rPr lang="en-US" dirty="0" smtClean="0"/>
              <a:t>9 </a:t>
            </a:r>
            <a:r>
              <a:rPr lang="en-US" dirty="0" smtClean="0"/>
              <a:t>modules of </a:t>
            </a:r>
            <a:r>
              <a:rPr lang="en-US" dirty="0" smtClean="0"/>
              <a:t>10 </a:t>
            </a:r>
            <a:r>
              <a:rPr lang="en-US" dirty="0" smtClean="0"/>
              <a:t>are covered by acceptance tests.</a:t>
            </a:r>
          </a:p>
          <a:p>
            <a:pPr marL="109728" indent="0">
              <a:buNone/>
            </a:pPr>
            <a:r>
              <a:rPr lang="en-US" dirty="0" smtClean="0"/>
              <a:t>1 module is internal.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statistics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04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coverage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811320"/>
              </p:ext>
            </p:extLst>
          </p:nvPr>
        </p:nvGraphicFramePr>
        <p:xfrm>
          <a:off x="762000" y="1295400"/>
          <a:ext cx="7672192" cy="476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455096"/>
                <a:gridCol w="3607496"/>
              </a:tblGrid>
              <a:tr h="429491">
                <a:tc>
                  <a:txBody>
                    <a:bodyPr/>
                    <a:lstStyle/>
                    <a:p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Module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Coverage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allergies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29%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blood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53%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growth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44%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measure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71%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meds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57%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menu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54%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mychild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62%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storage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59%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vaccine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56%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visit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70%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567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264</TotalTime>
  <Words>360</Words>
  <Application>Microsoft Office PowerPoint</Application>
  <PresentationFormat>On-screen Show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CHILDREN HEALTH PROJECT</vt:lpstr>
      <vt:lpstr>Roles</vt:lpstr>
      <vt:lpstr>Project Description</vt:lpstr>
      <vt:lpstr>Sprint November 20 – November 26</vt:lpstr>
      <vt:lpstr>Things to do</vt:lpstr>
      <vt:lpstr>Personal Statistics</vt:lpstr>
      <vt:lpstr>Pylint statistics</vt:lpstr>
      <vt:lpstr>Tests statistics</vt:lpstr>
      <vt:lpstr>Test coverage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HEALTH PROJECT</dc:title>
  <dc:creator>imp</dc:creator>
  <cp:lastModifiedBy>imp</cp:lastModifiedBy>
  <cp:revision>31</cp:revision>
  <dcterms:created xsi:type="dcterms:W3CDTF">2013-11-04T18:27:58Z</dcterms:created>
  <dcterms:modified xsi:type="dcterms:W3CDTF">2013-11-26T21:40:12Z</dcterms:modified>
</cp:coreProperties>
</file>