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9" r:id="rId5"/>
    <p:sldId id="267" r:id="rId6"/>
    <p:sldId id="260" r:id="rId7"/>
    <p:sldId id="262" r:id="rId8"/>
    <p:sldId id="268" r:id="rId9"/>
    <p:sldId id="27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1152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5BC2A7-5FC2-4439-AAB8-1BF1BD79DF72}" type="datetimeFigureOut">
              <a:rPr lang="ru-RU" smtClean="0"/>
              <a:t>19.11.2013</a:t>
            </a:fld>
            <a:endParaRPr lang="ru-RU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19.11.2013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19.11.2013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19.11.2013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19.11.2013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19.11.2013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19.11.2013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19.11.2013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19.11.2013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5BC2A7-5FC2-4439-AAB8-1BF1BD79DF72}" type="datetimeFigureOut">
              <a:rPr lang="ru-RU" smtClean="0"/>
              <a:t>19.11.2013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5BC2A7-5FC2-4439-AAB8-1BF1BD79DF72}" type="datetimeFigureOut">
              <a:rPr lang="ru-RU" smtClean="0"/>
              <a:t>19.11.2013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5BC2A7-5FC2-4439-AAB8-1BF1BD79DF72}" type="datetimeFigureOut">
              <a:rPr lang="ru-RU" smtClean="0"/>
              <a:t>19.11.2013</a:t>
            </a:fld>
            <a:endParaRPr lang="ru-RU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728B800-88DD-4AEB-8FF0-ECB81E8D8F3C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829761"/>
          </a:xfrm>
        </p:spPr>
        <p:txBody>
          <a:bodyPr/>
          <a:lstStyle/>
          <a:p>
            <a:r>
              <a:rPr lang="en-US" dirty="0" smtClean="0"/>
              <a:t>CHILDREN HEALTH PROJECT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76600"/>
            <a:ext cx="7772400" cy="1752600"/>
          </a:xfrm>
        </p:spPr>
        <p:txBody>
          <a:bodyPr>
            <a:normAutofit fontScale="62500" lnSpcReduction="20000"/>
          </a:bodyPr>
          <a:lstStyle/>
          <a:p>
            <a:r>
              <a:rPr lang="en-US" sz="3400" dirty="0" smtClean="0"/>
              <a:t>Ali Khan</a:t>
            </a:r>
          </a:p>
          <a:p>
            <a:r>
              <a:rPr lang="en-US" sz="3400" dirty="0" smtClean="0"/>
              <a:t>Jing Wang</a:t>
            </a:r>
          </a:p>
          <a:p>
            <a:r>
              <a:rPr lang="en-US" sz="3400" dirty="0" err="1" smtClean="0"/>
              <a:t>Maryana</a:t>
            </a:r>
            <a:r>
              <a:rPr lang="en-US" sz="3400" dirty="0" smtClean="0"/>
              <a:t> Lazaridi</a:t>
            </a:r>
          </a:p>
          <a:p>
            <a:r>
              <a:rPr lang="en-US" sz="3400" dirty="0" err="1" smtClean="0"/>
              <a:t>Melwin</a:t>
            </a:r>
            <a:r>
              <a:rPr lang="en-US" sz="3400" dirty="0" smtClean="0"/>
              <a:t> </a:t>
            </a:r>
            <a:r>
              <a:rPr lang="en-US" sz="3400" dirty="0" err="1" smtClean="0"/>
              <a:t>Geevarghese</a:t>
            </a:r>
            <a:endParaRPr lang="en-US" sz="3400" dirty="0" smtClean="0"/>
          </a:p>
          <a:p>
            <a:r>
              <a:rPr lang="en-US" sz="3400" dirty="0" smtClean="0"/>
              <a:t>Samuel </a:t>
            </a:r>
            <a:r>
              <a:rPr lang="en-US" sz="3400" dirty="0" err="1" smtClean="0"/>
              <a:t>Latortue</a:t>
            </a:r>
            <a:endParaRPr lang="en-US" sz="34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5529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cs typeface="Calibri" pitchFamily="34" charset="0"/>
              </a:rPr>
              <a:t>Product owner – Jing Wang</a:t>
            </a:r>
          </a:p>
          <a:p>
            <a:r>
              <a:rPr lang="en-US" sz="3600" dirty="0" smtClean="0">
                <a:cs typeface="Calibri" pitchFamily="34" charset="0"/>
              </a:rPr>
              <a:t>Scrum Master – </a:t>
            </a:r>
            <a:r>
              <a:rPr lang="en-US" sz="3600" dirty="0" err="1" smtClean="0">
                <a:cs typeface="Calibri" pitchFamily="34" charset="0"/>
              </a:rPr>
              <a:t>Maryana</a:t>
            </a:r>
            <a:r>
              <a:rPr lang="en-US" sz="3600" dirty="0" smtClean="0">
                <a:cs typeface="Calibri" pitchFamily="34" charset="0"/>
              </a:rPr>
              <a:t> Lazaridi</a:t>
            </a:r>
          </a:p>
          <a:p>
            <a:r>
              <a:rPr lang="en-US" sz="3600" dirty="0" smtClean="0">
                <a:cs typeface="Calibri" pitchFamily="34" charset="0"/>
              </a:rPr>
              <a:t>Developers:</a:t>
            </a:r>
          </a:p>
          <a:p>
            <a:pPr lvl="1"/>
            <a:r>
              <a:rPr lang="en-US" sz="3600" dirty="0" smtClean="0">
                <a:cs typeface="Calibri" pitchFamily="34" charset="0"/>
              </a:rPr>
              <a:t>Ali Khan</a:t>
            </a:r>
          </a:p>
          <a:p>
            <a:pPr lvl="1"/>
            <a:r>
              <a:rPr lang="en-US" sz="3600" dirty="0" err="1" smtClean="0">
                <a:cs typeface="Calibri" pitchFamily="34" charset="0"/>
              </a:rPr>
              <a:t>Melwin</a:t>
            </a:r>
            <a:r>
              <a:rPr lang="en-US" sz="3600" dirty="0" smtClean="0">
                <a:cs typeface="Calibri" pitchFamily="34" charset="0"/>
              </a:rPr>
              <a:t> </a:t>
            </a:r>
            <a:r>
              <a:rPr lang="en-US" sz="3600" dirty="0" err="1" smtClean="0">
                <a:cs typeface="Calibri" pitchFamily="34" charset="0"/>
              </a:rPr>
              <a:t>Geevarghese</a:t>
            </a:r>
            <a:endParaRPr lang="en-US" sz="3600" dirty="0" smtClean="0">
              <a:cs typeface="Calibri" pitchFamily="34" charset="0"/>
            </a:endParaRPr>
          </a:p>
          <a:p>
            <a:pPr lvl="1"/>
            <a:r>
              <a:rPr lang="en-US" sz="3600" dirty="0" smtClean="0">
                <a:cs typeface="Calibri" pitchFamily="34" charset="0"/>
              </a:rPr>
              <a:t>Samuel </a:t>
            </a:r>
            <a:r>
              <a:rPr lang="en-US" sz="3600" dirty="0" err="1" smtClean="0">
                <a:cs typeface="Calibri" pitchFamily="34" charset="0"/>
              </a:rPr>
              <a:t>Latortue</a:t>
            </a:r>
            <a:endParaRPr lang="en-US" sz="3600" dirty="0" smtClean="0"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1212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Children </a:t>
            </a:r>
            <a:r>
              <a:rPr lang="en-US" dirty="0"/>
              <a:t>health record </a:t>
            </a:r>
            <a:r>
              <a:rPr lang="en-US" dirty="0" smtClean="0"/>
              <a:t>book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app helps moms or dads to record children’s growth and health such as weight and height, vaccines and other things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Targeted users: parents, moms </a:t>
            </a:r>
            <a:r>
              <a:rPr lang="en-US" dirty="0"/>
              <a:t>and </a:t>
            </a:r>
            <a:r>
              <a:rPr lang="en-US" dirty="0" smtClean="0"/>
              <a:t>dads</a:t>
            </a:r>
            <a:endParaRPr lang="en-US" dirty="0"/>
          </a:p>
          <a:p>
            <a:r>
              <a:rPr lang="en-US" dirty="0" smtClean="0"/>
              <a:t>App usage:</a:t>
            </a:r>
          </a:p>
          <a:p>
            <a:pPr lvl="1"/>
            <a:r>
              <a:rPr lang="en-US" dirty="0" smtClean="0"/>
              <a:t>Parents </a:t>
            </a:r>
            <a:r>
              <a:rPr lang="en-US" dirty="0"/>
              <a:t>create records for their children in the health </a:t>
            </a:r>
            <a:r>
              <a:rPr lang="en-US" dirty="0" smtClean="0"/>
              <a:t>book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Parents </a:t>
            </a:r>
            <a:r>
              <a:rPr lang="en-US" dirty="0"/>
              <a:t>can look up the existing records and add more records. </a:t>
            </a:r>
            <a:endParaRPr lang="en-US" dirty="0" smtClean="0"/>
          </a:p>
          <a:p>
            <a:pPr lvl="1"/>
            <a:r>
              <a:rPr lang="en-US" dirty="0" smtClean="0"/>
              <a:t>Records </a:t>
            </a:r>
            <a:r>
              <a:rPr lang="en-US" dirty="0"/>
              <a:t>include children's personal information (full name, date of birth) and health related information (vaccines, visits to the pediatrician, blood test results, measurements)</a:t>
            </a: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Description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7745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Designed and implemented:</a:t>
            </a:r>
          </a:p>
          <a:p>
            <a:pPr lvl="1"/>
            <a:r>
              <a:rPr lang="en-US" dirty="0" smtClean="0"/>
              <a:t>User Story 8 – Medications record</a:t>
            </a:r>
          </a:p>
          <a:p>
            <a:pPr lvl="1"/>
            <a:r>
              <a:rPr lang="en-US" dirty="0" smtClean="0"/>
              <a:t>User Story 10 – Visit to healthcare provider record</a:t>
            </a:r>
          </a:p>
          <a:p>
            <a:pPr lvl="1"/>
            <a:r>
              <a:rPr lang="en-US" dirty="0" smtClean="0"/>
              <a:t>Partially User </a:t>
            </a:r>
            <a:r>
              <a:rPr lang="en-US" dirty="0"/>
              <a:t>S</a:t>
            </a:r>
            <a:r>
              <a:rPr lang="en-US" dirty="0" smtClean="0"/>
              <a:t>tory 3 – Vaccines record</a:t>
            </a:r>
          </a:p>
          <a:p>
            <a:r>
              <a:rPr lang="en-US" dirty="0" smtClean="0"/>
              <a:t>Added </a:t>
            </a:r>
            <a:r>
              <a:rPr lang="en-US" dirty="0" err="1" smtClean="0"/>
              <a:t>docstrings</a:t>
            </a:r>
            <a:r>
              <a:rPr lang="en-US" dirty="0" smtClean="0"/>
              <a:t> through all the code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Sprint November </a:t>
            </a:r>
            <a:r>
              <a:rPr lang="en-US" dirty="0" smtClean="0"/>
              <a:t>13 </a:t>
            </a:r>
            <a:r>
              <a:rPr lang="en-US" dirty="0" smtClean="0"/>
              <a:t>– November </a:t>
            </a:r>
            <a:r>
              <a:rPr lang="en-US" dirty="0" smtClean="0"/>
              <a:t>19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106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Merge modules</a:t>
            </a:r>
          </a:p>
          <a:p>
            <a:r>
              <a:rPr lang="en-US" dirty="0" smtClean="0"/>
              <a:t>Add </a:t>
            </a:r>
            <a:r>
              <a:rPr lang="en-US" dirty="0" err="1" smtClean="0"/>
              <a:t>config</a:t>
            </a:r>
            <a:r>
              <a:rPr lang="en-US" dirty="0" smtClean="0"/>
              <a:t> file and store app configurations in it</a:t>
            </a:r>
          </a:p>
          <a:p>
            <a:r>
              <a:rPr lang="en-US" dirty="0" smtClean="0"/>
              <a:t>Start working on user documentation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do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5662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Statistics</a:t>
            </a:r>
            <a:endParaRPr lang="ru-R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08723"/>
              </p:ext>
            </p:extLst>
          </p:nvPr>
        </p:nvGraphicFramePr>
        <p:xfrm>
          <a:off x="457200" y="1600200"/>
          <a:ext cx="8382000" cy="3086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1320800"/>
                <a:gridCol w="1320800"/>
                <a:gridCol w="1320800"/>
                <a:gridCol w="1600200"/>
              </a:tblGrid>
              <a:tr h="4953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ru-RU" sz="16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Assigned</a:t>
                      </a:r>
                      <a:endParaRPr lang="ru-RU" sz="16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Resolved</a:t>
                      </a:r>
                      <a:endParaRPr lang="ru-RU" sz="16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Commits</a:t>
                      </a:r>
                      <a:endParaRPr lang="ru-RU" sz="16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Lines of code (total)</a:t>
                      </a:r>
                      <a:endParaRPr lang="ru-RU" sz="1600" dirty="0"/>
                    </a:p>
                  </a:txBody>
                  <a:tcPr marL="122129" marR="122129" marT="61064" marB="61064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Ali Khan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214.5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</a:tr>
              <a:tr h="49509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Jing Wang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249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Maryana</a:t>
                      </a:r>
                      <a:r>
                        <a:rPr lang="en-US" sz="2000" dirty="0" smtClean="0"/>
                        <a:t> Lazaridi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440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Melwin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Geevarghese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19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283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Samuel </a:t>
                      </a:r>
                      <a:r>
                        <a:rPr lang="en-US" sz="2000" dirty="0" err="1" smtClean="0"/>
                        <a:t>Latortue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35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274,5</a:t>
                      </a:r>
                      <a:endParaRPr lang="ru-RU" sz="2000" dirty="0"/>
                    </a:p>
                  </a:txBody>
                  <a:tcPr marL="122129" marR="122129" marT="61064" marB="6106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3623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Code</a:t>
            </a:r>
          </a:p>
          <a:p>
            <a:pPr lvl="1"/>
            <a:r>
              <a:rPr lang="en-US" dirty="0"/>
              <a:t>Total score </a:t>
            </a:r>
            <a:r>
              <a:rPr lang="en-US" dirty="0" smtClean="0"/>
              <a:t>9.47</a:t>
            </a:r>
          </a:p>
          <a:p>
            <a:pPr lvl="1"/>
            <a:r>
              <a:rPr lang="en-US" dirty="0" smtClean="0"/>
              <a:t>Lines </a:t>
            </a:r>
            <a:r>
              <a:rPr lang="en-US" dirty="0"/>
              <a:t>of code </a:t>
            </a:r>
            <a:r>
              <a:rPr lang="en-US" dirty="0" smtClean="0"/>
              <a:t>529</a:t>
            </a:r>
            <a:endParaRPr lang="en-US" dirty="0"/>
          </a:p>
          <a:p>
            <a:pPr lvl="1"/>
            <a:r>
              <a:rPr lang="en-US" dirty="0" err="1"/>
              <a:t>Docstrings</a:t>
            </a:r>
            <a:r>
              <a:rPr lang="en-US" dirty="0"/>
              <a:t> </a:t>
            </a:r>
            <a:r>
              <a:rPr lang="en-US" dirty="0" smtClean="0"/>
              <a:t>110</a:t>
            </a:r>
            <a:endParaRPr lang="en-US" dirty="0"/>
          </a:p>
          <a:p>
            <a:r>
              <a:rPr lang="en-US" dirty="0"/>
              <a:t>Tests</a:t>
            </a:r>
          </a:p>
          <a:p>
            <a:pPr lvl="1"/>
            <a:r>
              <a:rPr lang="en-US" dirty="0"/>
              <a:t>Total score </a:t>
            </a:r>
            <a:r>
              <a:rPr lang="en-US" dirty="0" smtClean="0"/>
              <a:t>7.08</a:t>
            </a:r>
            <a:endParaRPr lang="en-US" dirty="0"/>
          </a:p>
          <a:p>
            <a:pPr lvl="1"/>
            <a:r>
              <a:rPr lang="en-US" dirty="0"/>
              <a:t>Lines of code </a:t>
            </a:r>
            <a:r>
              <a:rPr lang="en-US" dirty="0" smtClean="0"/>
              <a:t>784</a:t>
            </a:r>
            <a:endParaRPr lang="en-US" dirty="0"/>
          </a:p>
          <a:p>
            <a:pPr lvl="1"/>
            <a:r>
              <a:rPr lang="en-US" dirty="0" err="1"/>
              <a:t>Docstrings</a:t>
            </a:r>
            <a:r>
              <a:rPr lang="en-US" dirty="0"/>
              <a:t> </a:t>
            </a:r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Pylint</a:t>
            </a:r>
            <a:r>
              <a:rPr lang="en-US" dirty="0" smtClean="0"/>
              <a:t> statistics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8738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Lines of tests over lines of </a:t>
            </a:r>
            <a:r>
              <a:rPr lang="en-US" dirty="0" smtClean="0"/>
              <a:t>code 784/529</a:t>
            </a:r>
            <a:endParaRPr lang="en-US" dirty="0" smtClean="0"/>
          </a:p>
          <a:p>
            <a:r>
              <a:rPr lang="en-US" dirty="0" smtClean="0"/>
              <a:t>Number </a:t>
            </a:r>
            <a:r>
              <a:rPr lang="en-US" dirty="0" smtClean="0"/>
              <a:t>of modules 7</a:t>
            </a:r>
            <a:endParaRPr lang="en-US" dirty="0" smtClean="0"/>
          </a:p>
          <a:p>
            <a:r>
              <a:rPr lang="en-US" dirty="0" smtClean="0"/>
              <a:t>Total number of tests </a:t>
            </a:r>
            <a:r>
              <a:rPr lang="en-US" dirty="0" smtClean="0"/>
              <a:t>29</a:t>
            </a: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7 </a:t>
            </a:r>
            <a:r>
              <a:rPr lang="en-US" dirty="0" smtClean="0"/>
              <a:t>modules of </a:t>
            </a:r>
            <a:r>
              <a:rPr lang="en-US" dirty="0" smtClean="0"/>
              <a:t>7 </a:t>
            </a:r>
            <a:r>
              <a:rPr lang="en-US" dirty="0" smtClean="0"/>
              <a:t>are covered by unit tests.</a:t>
            </a:r>
          </a:p>
          <a:p>
            <a:pPr marL="109728" indent="0">
              <a:buNone/>
            </a:pPr>
            <a:r>
              <a:rPr lang="en-US" dirty="0" smtClean="0"/>
              <a:t>6 </a:t>
            </a:r>
            <a:r>
              <a:rPr lang="en-US" dirty="0" smtClean="0"/>
              <a:t>modules of </a:t>
            </a:r>
            <a:r>
              <a:rPr lang="en-US" dirty="0" smtClean="0"/>
              <a:t>7 </a:t>
            </a:r>
            <a:r>
              <a:rPr lang="en-US" dirty="0" smtClean="0"/>
              <a:t>are covered by acceptance tests.</a:t>
            </a:r>
          </a:p>
          <a:p>
            <a:pPr marL="109728" indent="0">
              <a:buNone/>
            </a:pPr>
            <a:r>
              <a:rPr lang="en-US" dirty="0" smtClean="0"/>
              <a:t>1 module is internal</a:t>
            </a:r>
            <a:r>
              <a:rPr lang="en-US" dirty="0" smtClean="0"/>
              <a:t>.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 smtClean="0"/>
              <a:t> </a:t>
            </a:r>
          </a:p>
          <a:p>
            <a:pPr marL="109728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Tests statistics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704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coverage</a:t>
            </a:r>
            <a:endParaRPr lang="ru-R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993702"/>
              </p:ext>
            </p:extLst>
          </p:nvPr>
        </p:nvGraphicFramePr>
        <p:xfrm>
          <a:off x="762000" y="1600200"/>
          <a:ext cx="7672192" cy="373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3607496"/>
                <a:gridCol w="3607496"/>
              </a:tblGrid>
              <a:tr h="466725">
                <a:tc>
                  <a:txBody>
                    <a:bodyPr/>
                    <a:lstStyle/>
                    <a:p>
                      <a:endParaRPr lang="ru-RU" sz="23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Module</a:t>
                      </a:r>
                      <a:endParaRPr lang="ru-RU" sz="23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Coverage</a:t>
                      </a:r>
                      <a:endParaRPr lang="ru-RU" sz="2300" dirty="0"/>
                    </a:p>
                  </a:txBody>
                  <a:tcPr marL="115083" marR="115083" marT="57541" marB="57541"/>
                </a:tc>
              </a:tr>
              <a:tr h="466725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1</a:t>
                      </a:r>
                      <a:endParaRPr lang="ru-RU" sz="23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growth</a:t>
                      </a:r>
                      <a:endParaRPr lang="ru-RU" sz="23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43%</a:t>
                      </a:r>
                      <a:endParaRPr lang="ru-RU" sz="2300" dirty="0"/>
                    </a:p>
                  </a:txBody>
                  <a:tcPr marL="115083" marR="115083" marT="57541" marB="57541"/>
                </a:tc>
              </a:tr>
              <a:tr h="466725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2</a:t>
                      </a:r>
                      <a:endParaRPr lang="ru-RU" sz="23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measure</a:t>
                      </a:r>
                      <a:endParaRPr lang="ru-RU" sz="23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64%</a:t>
                      </a:r>
                      <a:endParaRPr lang="ru-RU" sz="2300" dirty="0"/>
                    </a:p>
                  </a:txBody>
                  <a:tcPr marL="115083" marR="115083" marT="57541" marB="57541"/>
                </a:tc>
              </a:tr>
              <a:tr h="466725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3</a:t>
                      </a:r>
                      <a:endParaRPr lang="ru-RU" sz="23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meds</a:t>
                      </a:r>
                      <a:endParaRPr lang="ru-RU" sz="23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42%</a:t>
                      </a:r>
                      <a:endParaRPr lang="ru-RU" sz="2300" dirty="0"/>
                    </a:p>
                  </a:txBody>
                  <a:tcPr marL="115083" marR="115083" marT="57541" marB="57541"/>
                </a:tc>
              </a:tr>
              <a:tr h="466725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4</a:t>
                      </a:r>
                      <a:endParaRPr lang="ru-RU" sz="23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menu</a:t>
                      </a:r>
                      <a:endParaRPr lang="ru-RU" sz="23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56%</a:t>
                      </a:r>
                      <a:endParaRPr lang="ru-RU" sz="2300" dirty="0"/>
                    </a:p>
                  </a:txBody>
                  <a:tcPr marL="115083" marR="115083" marT="57541" marB="57541"/>
                </a:tc>
              </a:tr>
              <a:tr h="466725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5</a:t>
                      </a:r>
                      <a:endParaRPr lang="ru-RU" sz="23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300" dirty="0" err="1" smtClean="0"/>
                        <a:t>mychild</a:t>
                      </a:r>
                      <a:endParaRPr lang="ru-RU" sz="23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67%</a:t>
                      </a:r>
                      <a:endParaRPr lang="ru-RU" sz="2300" dirty="0"/>
                    </a:p>
                  </a:txBody>
                  <a:tcPr marL="115083" marR="115083" marT="57541" marB="57541"/>
                </a:tc>
              </a:tr>
              <a:tr h="466725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6</a:t>
                      </a:r>
                      <a:endParaRPr lang="ru-RU" sz="23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storage</a:t>
                      </a:r>
                      <a:endParaRPr lang="ru-RU" sz="23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55%</a:t>
                      </a:r>
                      <a:endParaRPr lang="ru-RU" sz="2300" dirty="0"/>
                    </a:p>
                  </a:txBody>
                  <a:tcPr marL="115083" marR="115083" marT="57541" marB="57541"/>
                </a:tc>
              </a:tr>
              <a:tr h="466725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7</a:t>
                      </a:r>
                      <a:endParaRPr lang="ru-RU" sz="23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visit</a:t>
                      </a:r>
                      <a:endParaRPr lang="ru-RU" sz="2300" dirty="0"/>
                    </a:p>
                  </a:txBody>
                  <a:tcPr marL="115083" marR="115083" marT="57541" marB="57541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57%</a:t>
                      </a:r>
                      <a:endParaRPr lang="ru-RU" sz="2300" dirty="0"/>
                    </a:p>
                  </a:txBody>
                  <a:tcPr marL="115083" marR="115083" marT="57541" marB="5754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65675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224</TotalTime>
  <Words>324</Words>
  <Application>Microsoft Office PowerPoint</Application>
  <PresentationFormat>On-screen Show (4:3)</PresentationFormat>
  <Paragraphs>105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CHILDREN HEALTH PROJECT</vt:lpstr>
      <vt:lpstr>Roles</vt:lpstr>
      <vt:lpstr>Project Description</vt:lpstr>
      <vt:lpstr>Sprint November 13 – November 19</vt:lpstr>
      <vt:lpstr>Things to do</vt:lpstr>
      <vt:lpstr>Personal Statistics</vt:lpstr>
      <vt:lpstr>Pylint statistics</vt:lpstr>
      <vt:lpstr>Tests statistics</vt:lpstr>
      <vt:lpstr>Test coverage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CHILDREN HEALTH PROJECT</dc:title>
  <dc:creator>imp</dc:creator>
  <cp:lastModifiedBy>imp</cp:lastModifiedBy>
  <cp:revision>25</cp:revision>
  <dcterms:created xsi:type="dcterms:W3CDTF">2013-11-04T18:27:58Z</dcterms:created>
  <dcterms:modified xsi:type="dcterms:W3CDTF">2013-11-19T21:25:38Z</dcterms:modified>
</cp:coreProperties>
</file>