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7" r:id="rId6"/>
    <p:sldId id="269" r:id="rId7"/>
    <p:sldId id="260" r:id="rId8"/>
    <p:sldId id="262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15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5BC2A7-5FC2-4439-AAB8-1BF1BD79DF72}" type="datetimeFigureOut">
              <a:rPr lang="ru-RU" smtClean="0"/>
              <a:t>12.11.2013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12.11.2013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12.11.2013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12.11.2013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12.11.2013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12.11.2013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12.11.2013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12.11.2013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12.11.2013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12.11.2013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5BC2A7-5FC2-4439-AAB8-1BF1BD79DF72}" type="datetimeFigureOut">
              <a:rPr lang="ru-RU" smtClean="0"/>
              <a:t>12.11.2013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5BC2A7-5FC2-4439-AAB8-1BF1BD79DF72}" type="datetimeFigureOut">
              <a:rPr lang="ru-RU" smtClean="0"/>
              <a:t>12.11.2013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829761"/>
          </a:xfrm>
        </p:spPr>
        <p:txBody>
          <a:bodyPr/>
          <a:lstStyle/>
          <a:p>
            <a:r>
              <a:rPr lang="en-US" dirty="0" smtClean="0"/>
              <a:t>CHILDREN HEALTH PROJECT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7772400" cy="1752600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 smtClean="0"/>
              <a:t>Ali Khan</a:t>
            </a:r>
          </a:p>
          <a:p>
            <a:r>
              <a:rPr lang="en-US" sz="3400" dirty="0" smtClean="0"/>
              <a:t>Jing Wang</a:t>
            </a:r>
          </a:p>
          <a:p>
            <a:r>
              <a:rPr lang="en-US" sz="3400" dirty="0" err="1" smtClean="0"/>
              <a:t>Maryana</a:t>
            </a:r>
            <a:r>
              <a:rPr lang="en-US" sz="3400" dirty="0" smtClean="0"/>
              <a:t> Lazaridi</a:t>
            </a:r>
          </a:p>
          <a:p>
            <a:r>
              <a:rPr lang="en-US" sz="3400" dirty="0" err="1" smtClean="0"/>
              <a:t>Melwin</a:t>
            </a:r>
            <a:r>
              <a:rPr lang="en-US" sz="3400" dirty="0" smtClean="0"/>
              <a:t> </a:t>
            </a:r>
            <a:r>
              <a:rPr lang="en-US" sz="3400" dirty="0" err="1" smtClean="0"/>
              <a:t>Geevarghese</a:t>
            </a:r>
            <a:endParaRPr lang="en-US" sz="3400" dirty="0" smtClean="0"/>
          </a:p>
          <a:p>
            <a:r>
              <a:rPr lang="en-US" sz="3400" dirty="0" smtClean="0"/>
              <a:t>Samuel </a:t>
            </a:r>
            <a:r>
              <a:rPr lang="en-US" sz="3400" dirty="0" err="1" smtClean="0"/>
              <a:t>Latortue</a:t>
            </a:r>
            <a:endParaRPr lang="en-US" sz="3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52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Calibri" pitchFamily="34" charset="0"/>
              </a:rPr>
              <a:t>Product owner – Jing Wang</a:t>
            </a:r>
          </a:p>
          <a:p>
            <a:r>
              <a:rPr lang="en-US" sz="3600" dirty="0" smtClean="0">
                <a:cs typeface="Calibri" pitchFamily="34" charset="0"/>
              </a:rPr>
              <a:t>Scrum Master – </a:t>
            </a:r>
            <a:r>
              <a:rPr lang="en-US" sz="3600" dirty="0" err="1" smtClean="0">
                <a:cs typeface="Calibri" pitchFamily="34" charset="0"/>
              </a:rPr>
              <a:t>Maryana</a:t>
            </a:r>
            <a:r>
              <a:rPr lang="en-US" sz="3600" dirty="0" smtClean="0">
                <a:cs typeface="Calibri" pitchFamily="34" charset="0"/>
              </a:rPr>
              <a:t> Lazaridi</a:t>
            </a:r>
          </a:p>
          <a:p>
            <a:r>
              <a:rPr lang="en-US" sz="3600" dirty="0" smtClean="0">
                <a:cs typeface="Calibri" pitchFamily="34" charset="0"/>
              </a:rPr>
              <a:t>Developers:</a:t>
            </a:r>
          </a:p>
          <a:p>
            <a:pPr lvl="1"/>
            <a:r>
              <a:rPr lang="en-US" sz="3600" dirty="0" smtClean="0">
                <a:cs typeface="Calibri" pitchFamily="34" charset="0"/>
              </a:rPr>
              <a:t>Ali Khan</a:t>
            </a:r>
          </a:p>
          <a:p>
            <a:pPr lvl="1"/>
            <a:r>
              <a:rPr lang="en-US" sz="3600" dirty="0" err="1" smtClean="0">
                <a:cs typeface="Calibri" pitchFamily="34" charset="0"/>
              </a:rPr>
              <a:t>Melwin</a:t>
            </a:r>
            <a:r>
              <a:rPr lang="en-US" sz="3600" dirty="0" smtClean="0">
                <a:cs typeface="Calibri" pitchFamily="34" charset="0"/>
              </a:rPr>
              <a:t> </a:t>
            </a:r>
            <a:r>
              <a:rPr lang="en-US" sz="3600" dirty="0" err="1" smtClean="0">
                <a:cs typeface="Calibri" pitchFamily="34" charset="0"/>
              </a:rPr>
              <a:t>Geevarghese</a:t>
            </a:r>
            <a:endParaRPr lang="en-US" sz="3600" dirty="0" smtClean="0">
              <a:cs typeface="Calibri" pitchFamily="34" charset="0"/>
            </a:endParaRPr>
          </a:p>
          <a:p>
            <a:pPr lvl="1"/>
            <a:r>
              <a:rPr lang="en-US" sz="3600" dirty="0" smtClean="0">
                <a:cs typeface="Calibri" pitchFamily="34" charset="0"/>
              </a:rPr>
              <a:t>Samuel </a:t>
            </a:r>
            <a:r>
              <a:rPr lang="en-US" sz="3600" dirty="0" err="1" smtClean="0">
                <a:cs typeface="Calibri" pitchFamily="34" charset="0"/>
              </a:rPr>
              <a:t>Latortue</a:t>
            </a:r>
            <a:endParaRPr lang="en-US" sz="3600" dirty="0" smtClean="0"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212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Children </a:t>
            </a:r>
            <a:r>
              <a:rPr lang="en-US" dirty="0"/>
              <a:t>health record </a:t>
            </a:r>
            <a:r>
              <a:rPr lang="en-US" dirty="0" smtClean="0"/>
              <a:t>book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app helps moms or dads to record children’s growth and health such as weight and height, vaccines and other things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Targeted users: parents, moms </a:t>
            </a:r>
            <a:r>
              <a:rPr lang="en-US" dirty="0"/>
              <a:t>and </a:t>
            </a:r>
            <a:r>
              <a:rPr lang="en-US" dirty="0" smtClean="0"/>
              <a:t>dads</a:t>
            </a:r>
            <a:endParaRPr lang="en-US" dirty="0"/>
          </a:p>
          <a:p>
            <a:r>
              <a:rPr lang="en-US" dirty="0" smtClean="0"/>
              <a:t>App usage:</a:t>
            </a:r>
          </a:p>
          <a:p>
            <a:pPr lvl="1"/>
            <a:r>
              <a:rPr lang="en-US" dirty="0" smtClean="0"/>
              <a:t>Parents </a:t>
            </a:r>
            <a:r>
              <a:rPr lang="en-US" dirty="0"/>
              <a:t>create records for their children in the health </a:t>
            </a:r>
            <a:r>
              <a:rPr lang="en-US" dirty="0" smtClean="0"/>
              <a:t>book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Parents </a:t>
            </a:r>
            <a:r>
              <a:rPr lang="en-US" dirty="0"/>
              <a:t>can look up the existing records and add more records. </a:t>
            </a:r>
            <a:endParaRPr lang="en-US" dirty="0" smtClean="0"/>
          </a:p>
          <a:p>
            <a:pPr lvl="1"/>
            <a:r>
              <a:rPr lang="en-US" dirty="0" smtClean="0"/>
              <a:t>Records </a:t>
            </a:r>
            <a:r>
              <a:rPr lang="en-US" dirty="0"/>
              <a:t>include children's personal information (full name, date of birth) and health related information (vaccines, visits to the pediatrician, blood test results, measurements)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Description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74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Console UI: </a:t>
            </a:r>
            <a:r>
              <a:rPr lang="en-US" dirty="0" smtClean="0"/>
              <a:t>Reusable </a:t>
            </a:r>
            <a:r>
              <a:rPr lang="en-US" dirty="0" smtClean="0"/>
              <a:t>Menu with navigation</a:t>
            </a:r>
          </a:p>
          <a:p>
            <a:r>
              <a:rPr lang="en-US" dirty="0" smtClean="0"/>
              <a:t>User story 1</a:t>
            </a:r>
            <a:r>
              <a:rPr lang="en-US" dirty="0"/>
              <a:t>: As a Parent, I want to create a record for each of my children so that I can store and view their health </a:t>
            </a:r>
            <a:r>
              <a:rPr lang="en-US" dirty="0" smtClean="0"/>
              <a:t>records</a:t>
            </a:r>
          </a:p>
          <a:p>
            <a:pPr lvl="1"/>
            <a:r>
              <a:rPr lang="en-US" dirty="0" smtClean="0"/>
              <a:t>Create a record</a:t>
            </a:r>
          </a:p>
          <a:p>
            <a:pPr lvl="1"/>
            <a:r>
              <a:rPr lang="en-US" dirty="0" smtClean="0"/>
              <a:t>Search a record by the last name and date of birth and display it</a:t>
            </a:r>
          </a:p>
          <a:p>
            <a:pPr lvl="1"/>
            <a:r>
              <a:rPr lang="en-US" dirty="0" smtClean="0"/>
              <a:t>Calculate age of a child and display it</a:t>
            </a:r>
          </a:p>
          <a:p>
            <a:r>
              <a:rPr lang="en-US" dirty="0" smtClean="0"/>
              <a:t>User Story </a:t>
            </a:r>
            <a:r>
              <a:rPr lang="en-US" dirty="0" smtClean="0"/>
              <a:t>2: </a:t>
            </a:r>
            <a:r>
              <a:rPr lang="en-US" dirty="0"/>
              <a:t>Parent, I want to record my child’s measurements (weight, height) so that I can monitor my child's </a:t>
            </a:r>
            <a:r>
              <a:rPr lang="en-US" dirty="0" smtClean="0"/>
              <a:t>growth</a:t>
            </a:r>
          </a:p>
          <a:p>
            <a:pPr lvl="1"/>
            <a:r>
              <a:rPr lang="en-US" dirty="0" smtClean="0"/>
              <a:t>Record the measurement (height, weight, date)</a:t>
            </a:r>
          </a:p>
          <a:p>
            <a:pPr lvl="1"/>
            <a:r>
              <a:rPr lang="en-US" dirty="0" smtClean="0"/>
              <a:t>Store measurement</a:t>
            </a:r>
          </a:p>
          <a:p>
            <a:pPr lvl="1"/>
            <a:r>
              <a:rPr lang="en-US" dirty="0" smtClean="0"/>
              <a:t>Retrieve all measurements for a </a:t>
            </a:r>
            <a:r>
              <a:rPr lang="en-US" dirty="0" smtClean="0"/>
              <a:t>child</a:t>
            </a:r>
            <a:endParaRPr lang="en-US" dirty="0"/>
          </a:p>
          <a:p>
            <a:pPr lvl="1"/>
            <a:r>
              <a:rPr lang="en-US" dirty="0" smtClean="0"/>
              <a:t>Growth report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Implemented features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50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Unify user </a:t>
            </a:r>
            <a:r>
              <a:rPr lang="en-US" dirty="0" smtClean="0"/>
              <a:t>interface</a:t>
            </a:r>
          </a:p>
          <a:p>
            <a:r>
              <a:rPr lang="en-US" dirty="0" smtClean="0"/>
              <a:t>Start working on documentation</a:t>
            </a:r>
            <a:endParaRPr lang="en-US" dirty="0"/>
          </a:p>
          <a:p>
            <a:pPr lvl="1"/>
            <a:r>
              <a:rPr lang="en-US" dirty="0" smtClean="0"/>
              <a:t>Add </a:t>
            </a:r>
            <a:r>
              <a:rPr lang="en-US" dirty="0" err="1" smtClean="0"/>
              <a:t>docstrings</a:t>
            </a:r>
            <a:r>
              <a:rPr lang="en-US" dirty="0" smtClean="0"/>
              <a:t> to all test files</a:t>
            </a:r>
          </a:p>
          <a:p>
            <a:pPr lvl="1"/>
            <a:r>
              <a:rPr lang="en-US" dirty="0" smtClean="0"/>
              <a:t>Compile everything that we have in </a:t>
            </a:r>
            <a:r>
              <a:rPr lang="en-US" dirty="0" err="1" smtClean="0"/>
              <a:t>docstrings</a:t>
            </a:r>
            <a:r>
              <a:rPr lang="en-US" dirty="0" smtClean="0"/>
              <a:t> to consolidated documentation</a:t>
            </a:r>
          </a:p>
          <a:p>
            <a:r>
              <a:rPr lang="en-US" dirty="0" smtClean="0"/>
              <a:t>Proceed working on user stories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662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priority was to understand and create unit tests</a:t>
            </a:r>
          </a:p>
          <a:p>
            <a:r>
              <a:rPr lang="en-US" dirty="0" smtClean="0"/>
              <a:t>Fixed age calculation bug</a:t>
            </a:r>
          </a:p>
          <a:p>
            <a:r>
              <a:rPr lang="en-US" dirty="0" smtClean="0"/>
              <a:t>Added child’s growth report</a:t>
            </a:r>
          </a:p>
          <a:p>
            <a:r>
              <a:rPr lang="en-US" dirty="0" smtClean="0"/>
              <a:t>Completed measurements module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Sprint November 6 – November 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066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Statistics</a:t>
            </a:r>
            <a:endParaRPr lang="ru-R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503440"/>
              </p:ext>
            </p:extLst>
          </p:nvPr>
        </p:nvGraphicFramePr>
        <p:xfrm>
          <a:off x="457200" y="1600200"/>
          <a:ext cx="8382000" cy="3086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320800"/>
                <a:gridCol w="1320800"/>
                <a:gridCol w="1320800"/>
                <a:gridCol w="1600200"/>
              </a:tblGrid>
              <a:tr h="4953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Assigned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Resolved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Commits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Lines of </a:t>
                      </a:r>
                      <a:r>
                        <a:rPr lang="en-US" sz="1600" dirty="0" smtClean="0"/>
                        <a:t>code (total)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Ali Khan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100.5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Jing Wang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109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Maryana</a:t>
                      </a:r>
                      <a:r>
                        <a:rPr lang="en-US" sz="2000" dirty="0" smtClean="0"/>
                        <a:t> Lazaridi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18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326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Melwin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Geevarghese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109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Samuel </a:t>
                      </a:r>
                      <a:r>
                        <a:rPr lang="en-US" sz="2000" dirty="0" err="1" smtClean="0"/>
                        <a:t>Latortue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100.5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623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</a:t>
            </a:r>
          </a:p>
          <a:p>
            <a:pPr lvl="1"/>
            <a:r>
              <a:rPr lang="en-US" dirty="0"/>
              <a:t>Total score 9.02</a:t>
            </a:r>
          </a:p>
          <a:p>
            <a:pPr lvl="1"/>
            <a:r>
              <a:rPr lang="en-US" dirty="0"/>
              <a:t>Lines of code 260</a:t>
            </a:r>
          </a:p>
          <a:p>
            <a:pPr lvl="1"/>
            <a:r>
              <a:rPr lang="en-US" dirty="0" err="1"/>
              <a:t>Docstrings</a:t>
            </a:r>
            <a:r>
              <a:rPr lang="en-US" dirty="0"/>
              <a:t> 47</a:t>
            </a:r>
          </a:p>
          <a:p>
            <a:r>
              <a:rPr lang="en-US" dirty="0"/>
              <a:t>Tests</a:t>
            </a:r>
          </a:p>
          <a:p>
            <a:pPr lvl="1"/>
            <a:r>
              <a:rPr lang="en-US" dirty="0"/>
              <a:t>Total score 5.66</a:t>
            </a:r>
          </a:p>
          <a:p>
            <a:pPr lvl="1"/>
            <a:r>
              <a:rPr lang="en-US" dirty="0"/>
              <a:t>Lines of code 378</a:t>
            </a:r>
          </a:p>
          <a:p>
            <a:pPr lvl="1"/>
            <a:r>
              <a:rPr lang="en-US" dirty="0" err="1"/>
              <a:t>Docstrings</a:t>
            </a:r>
            <a:r>
              <a:rPr lang="en-US" dirty="0"/>
              <a:t>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Pylint</a:t>
            </a:r>
            <a:r>
              <a:rPr lang="en-US" dirty="0" smtClean="0"/>
              <a:t> statistics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738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Lines of tests over lines of code: 378/260 = 145%</a:t>
            </a:r>
          </a:p>
          <a:p>
            <a:r>
              <a:rPr lang="en-US" dirty="0" smtClean="0"/>
              <a:t>Number of modules 5</a:t>
            </a:r>
          </a:p>
          <a:p>
            <a:r>
              <a:rPr lang="en-US" dirty="0" smtClean="0"/>
              <a:t>Total number of tests 18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5 modules of 5 are covered by unit tests.</a:t>
            </a:r>
          </a:p>
          <a:p>
            <a:pPr marL="109728" indent="0">
              <a:buNone/>
            </a:pPr>
            <a:r>
              <a:rPr lang="en-US" dirty="0" smtClean="0"/>
              <a:t>4 modules of 5 are covered by acceptance tests.</a:t>
            </a:r>
          </a:p>
          <a:p>
            <a:pPr marL="109728" indent="0">
              <a:buNone/>
            </a:pPr>
            <a:r>
              <a:rPr lang="en-US" dirty="0" smtClean="0"/>
              <a:t>1 module is internal.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statistics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70485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182</TotalTime>
  <Words>404</Words>
  <Application>Microsoft Office PowerPoint</Application>
  <PresentationFormat>On-screen Show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CHILDREN HEALTH PROJECT</vt:lpstr>
      <vt:lpstr>Roles</vt:lpstr>
      <vt:lpstr>Project Description</vt:lpstr>
      <vt:lpstr>Implemented features</vt:lpstr>
      <vt:lpstr>Things to do</vt:lpstr>
      <vt:lpstr>Sprint November 6 – November 12</vt:lpstr>
      <vt:lpstr>Personal Statistics</vt:lpstr>
      <vt:lpstr>Pylint statistics</vt:lpstr>
      <vt:lpstr>Tests statistics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 HEALTH PROJECT</dc:title>
  <dc:creator>imp</dc:creator>
  <cp:lastModifiedBy>imp</cp:lastModifiedBy>
  <cp:revision>20</cp:revision>
  <dcterms:created xsi:type="dcterms:W3CDTF">2013-11-04T18:27:58Z</dcterms:created>
  <dcterms:modified xsi:type="dcterms:W3CDTF">2013-11-12T21:52:25Z</dcterms:modified>
</cp:coreProperties>
</file>