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09" autoAdjust="0"/>
    <p:restoredTop sz="94576" autoAdjust="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7EA1-6BFB-47DB-B0CC-873820F6BE85}" type="datetimeFigureOut">
              <a:rPr lang="he-IL" smtClean="0"/>
              <a:pPr/>
              <a:t>ח'/חשון/תשע"א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BB1E-4F78-413F-B95B-A42A08537E3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7EA1-6BFB-47DB-B0CC-873820F6BE85}" type="datetimeFigureOut">
              <a:rPr lang="he-IL" smtClean="0"/>
              <a:pPr/>
              <a:t>ח'/חשון/תשע"א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BB1E-4F78-413F-B95B-A42A08537E3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7EA1-6BFB-47DB-B0CC-873820F6BE85}" type="datetimeFigureOut">
              <a:rPr lang="he-IL" smtClean="0"/>
              <a:pPr/>
              <a:t>ח'/חשון/תשע"א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BB1E-4F78-413F-B95B-A42A08537E3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7EA1-6BFB-47DB-B0CC-873820F6BE85}" type="datetimeFigureOut">
              <a:rPr lang="he-IL" smtClean="0"/>
              <a:pPr/>
              <a:t>ח'/חשון/תשע"א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BB1E-4F78-413F-B95B-A42A08537E3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7EA1-6BFB-47DB-B0CC-873820F6BE85}" type="datetimeFigureOut">
              <a:rPr lang="he-IL" smtClean="0"/>
              <a:pPr/>
              <a:t>ח'/חשון/תשע"א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BB1E-4F78-413F-B95B-A42A08537E3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7EA1-6BFB-47DB-B0CC-873820F6BE85}" type="datetimeFigureOut">
              <a:rPr lang="he-IL" smtClean="0"/>
              <a:pPr/>
              <a:t>ח'/חשון/תשע"א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BB1E-4F78-413F-B95B-A42A08537E3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7EA1-6BFB-47DB-B0CC-873820F6BE85}" type="datetimeFigureOut">
              <a:rPr lang="he-IL" smtClean="0"/>
              <a:pPr/>
              <a:t>ח'/חשון/תשע"א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BB1E-4F78-413F-B95B-A42A08537E3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7EA1-6BFB-47DB-B0CC-873820F6BE85}" type="datetimeFigureOut">
              <a:rPr lang="he-IL" smtClean="0"/>
              <a:pPr/>
              <a:t>ח'/חשון/תשע"א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BB1E-4F78-413F-B95B-A42A08537E3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7EA1-6BFB-47DB-B0CC-873820F6BE85}" type="datetimeFigureOut">
              <a:rPr lang="he-IL" smtClean="0"/>
              <a:pPr/>
              <a:t>ח'/חשון/תשע"א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BB1E-4F78-413F-B95B-A42A08537E3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7EA1-6BFB-47DB-B0CC-873820F6BE85}" type="datetimeFigureOut">
              <a:rPr lang="he-IL" smtClean="0"/>
              <a:pPr/>
              <a:t>ח'/חשון/תשע"א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BB1E-4F78-413F-B95B-A42A08537E3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C7EA1-6BFB-47DB-B0CC-873820F6BE85}" type="datetimeFigureOut">
              <a:rPr lang="he-IL" smtClean="0"/>
              <a:pPr/>
              <a:t>ח'/חשון/תשע"א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BB1E-4F78-413F-B95B-A42A08537E3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C7EA1-6BFB-47DB-B0CC-873820F6BE85}" type="datetimeFigureOut">
              <a:rPr lang="he-IL" smtClean="0"/>
              <a:pPr/>
              <a:t>ח'/חשון/תשע"א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BB1E-4F78-413F-B95B-A42A08537E32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3816424"/>
          </a:xfrm>
        </p:spPr>
        <p:txBody>
          <a:bodyPr>
            <a:noAutofit/>
          </a:bodyPr>
          <a:lstStyle/>
          <a:p>
            <a:r>
              <a:rPr lang="he-IL" sz="6000" b="1" dirty="0" smtClean="0"/>
              <a:t>הצעת פרויקט:</a:t>
            </a:r>
            <a:r>
              <a:rPr lang="en-US" sz="6000" b="1" dirty="0" smtClean="0"/>
              <a:t>On line </a:t>
            </a:r>
            <a:r>
              <a:rPr lang="he-IL" sz="6000" b="1" dirty="0" smtClean="0"/>
              <a:t> </a:t>
            </a:r>
            <a:r>
              <a:rPr lang="en-US" sz="6000" b="1" dirty="0" smtClean="0"/>
              <a:t> Stock Tracker </a:t>
            </a:r>
            <a:r>
              <a:rPr lang="he-IL" sz="6000" b="1" dirty="0" smtClean="0"/>
              <a:t> - מערכת מעקב זמן אמת אחר ניירות ערך</a:t>
            </a:r>
            <a:endParaRPr lang="he-IL" sz="6000" b="1" dirty="0"/>
          </a:p>
        </p:txBody>
      </p:sp>
      <p:pic>
        <p:nvPicPr>
          <p:cNvPr id="1026" name="Picture 2" descr="C:\Program Files\Microsoft Office\MEDIA\CAGCAT10\j0283209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4581128"/>
            <a:ext cx="4536504" cy="1584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1340768"/>
            <a:ext cx="9144000" cy="5517232"/>
          </a:xfrm>
        </p:spPr>
        <p:txBody>
          <a:bodyPr>
            <a:normAutofit fontScale="90000"/>
          </a:bodyPr>
          <a:lstStyle/>
          <a:p>
            <a:pPr algn="r"/>
            <a:r>
              <a:rPr lang="he-IL" sz="4000" dirty="0" smtClean="0">
                <a:solidFill>
                  <a:srgbClr val="0070C0"/>
                </a:solidFill>
              </a:rPr>
              <a:t>                    </a:t>
            </a:r>
            <a:br>
              <a:rPr lang="he-IL" sz="4000" dirty="0" smtClean="0">
                <a:solidFill>
                  <a:srgbClr val="0070C0"/>
                </a:solidFill>
              </a:rPr>
            </a:br>
            <a:r>
              <a:rPr lang="he-IL" sz="4000" dirty="0" smtClean="0">
                <a:solidFill>
                  <a:srgbClr val="0070C0"/>
                </a:solidFill>
              </a:rPr>
              <a:t>                     </a:t>
            </a:r>
            <a:r>
              <a:rPr lang="he-IL" sz="4000" b="1" dirty="0" smtClean="0"/>
              <a:t>תיאור המוצר:  </a:t>
            </a:r>
            <a:br>
              <a:rPr lang="he-IL" sz="4000" b="1" dirty="0" smtClean="0"/>
            </a:br>
            <a:r>
              <a:rPr lang="he-IL" sz="3600" dirty="0" smtClean="0"/>
              <a:t>כלי עבור משקיע בניירות ערך - מערכת המספקת ידיעות בזמן אמת על מניות אליהם נרשם המשתמש.</a:t>
            </a:r>
            <a:r>
              <a:rPr lang="he-IL" sz="4000" dirty="0" smtClean="0"/>
              <a:t/>
            </a:r>
            <a:br>
              <a:rPr lang="he-IL" sz="4000" dirty="0" smtClean="0"/>
            </a:br>
            <a:r>
              <a:rPr lang="he-IL" sz="4000" dirty="0" smtClean="0"/>
              <a:t>                </a:t>
            </a:r>
            <a:r>
              <a:rPr lang="he-IL" sz="2200" dirty="0" smtClean="0"/>
              <a:t>     </a:t>
            </a:r>
            <a:r>
              <a:rPr lang="he-IL" sz="4000" dirty="0" smtClean="0"/>
              <a:t/>
            </a:r>
            <a:br>
              <a:rPr lang="he-IL" sz="4000" dirty="0" smtClean="0"/>
            </a:br>
            <a:r>
              <a:rPr lang="he-IL" sz="4000" dirty="0" smtClean="0"/>
              <a:t>                     </a:t>
            </a:r>
            <a:r>
              <a:rPr lang="he-IL" sz="4000" b="1" dirty="0" smtClean="0"/>
              <a:t>איך זה עובד? </a:t>
            </a:r>
            <a:r>
              <a:rPr lang="he-IL" sz="4000" dirty="0" smtClean="0"/>
              <a:t/>
            </a:r>
            <a:br>
              <a:rPr lang="he-IL" sz="4000" dirty="0" smtClean="0"/>
            </a:br>
            <a:r>
              <a:rPr lang="he-IL" sz="3600" dirty="0" smtClean="0"/>
              <a:t>המשתמש מתחבר לחשבון שלו בו הוא בוחר מניות עבורם הוא מעוניין לקבל עדכונים, לדוגמא: "טבע" ו "אפריקה".</a:t>
            </a:r>
            <a:r>
              <a:rPr lang="he-IL" sz="4000" dirty="0" smtClean="0"/>
              <a:t/>
            </a:r>
            <a:br>
              <a:rPr lang="he-IL" sz="4000" dirty="0" smtClean="0"/>
            </a:br>
            <a:r>
              <a:rPr lang="he-IL" sz="4000" dirty="0" smtClean="0"/>
              <a:t>                   </a:t>
            </a:r>
            <a:br>
              <a:rPr lang="he-IL" sz="4000" dirty="0" smtClean="0"/>
            </a:br>
            <a:r>
              <a:rPr lang="he-IL" sz="4000" b="1" dirty="0" smtClean="0"/>
              <a:t>                    דוגמא לידיעה: </a:t>
            </a:r>
            <a:r>
              <a:rPr lang="he-IL" sz="4000" dirty="0" smtClean="0">
                <a:solidFill>
                  <a:srgbClr val="0070C0"/>
                </a:solidFill>
              </a:rPr>
              <a:t/>
            </a:r>
            <a:br>
              <a:rPr lang="he-IL" sz="4000" dirty="0" smtClean="0">
                <a:solidFill>
                  <a:srgbClr val="0070C0"/>
                </a:solidFill>
              </a:rPr>
            </a:br>
            <a:r>
              <a:rPr lang="en-US" sz="2700" b="1" dirty="0" smtClean="0">
                <a:solidFill>
                  <a:srgbClr val="0070C0"/>
                </a:solidFill>
              </a:rPr>
              <a:t>13\10\2010 </a:t>
            </a:r>
            <a:r>
              <a:rPr lang="he-IL" sz="2700" b="1" dirty="0" smtClean="0">
                <a:solidFill>
                  <a:srgbClr val="0070C0"/>
                </a:solidFill>
              </a:rPr>
              <a:t> שעה 12:23.</a:t>
            </a:r>
            <a:r>
              <a:rPr lang="he-IL" sz="4000" dirty="0" smtClean="0">
                <a:solidFill>
                  <a:srgbClr val="0070C0"/>
                </a:solidFill>
              </a:rPr>
              <a:t/>
            </a:r>
            <a:br>
              <a:rPr lang="he-IL" sz="4000" dirty="0" smtClean="0">
                <a:solidFill>
                  <a:srgbClr val="0070C0"/>
                </a:solidFill>
              </a:rPr>
            </a:br>
            <a:r>
              <a:rPr lang="he-IL" sz="3600" dirty="0" smtClean="0"/>
              <a:t>אלביט מערכות: הסכם למכירת מערכות ראיית לילה לצבא </a:t>
            </a:r>
            <a:r>
              <a:rPr lang="he-IL" sz="3600" dirty="0" err="1" smtClean="0"/>
              <a:t>ארה''ב</a:t>
            </a:r>
            <a:r>
              <a:rPr lang="he-IL" sz="3600" dirty="0" smtClean="0"/>
              <a:t>. היקף העסקה </a:t>
            </a:r>
            <a:r>
              <a:rPr lang="he-IL" sz="3600" dirty="0" err="1" smtClean="0"/>
              <a:t>68מ</a:t>
            </a:r>
            <a:r>
              <a:rPr lang="he-IL" sz="3600" dirty="0" smtClean="0"/>
              <a:t>' דולר. </a:t>
            </a:r>
            <a:r>
              <a:rPr lang="he-IL" sz="4000" dirty="0" smtClean="0"/>
              <a:t/>
            </a:r>
            <a:br>
              <a:rPr lang="he-IL" sz="4000" dirty="0" smtClean="0"/>
            </a:br>
            <a:r>
              <a:rPr lang="he-IL" sz="4000" b="1" u="sng" dirty="0" smtClean="0">
                <a:solidFill>
                  <a:srgbClr val="0070C0"/>
                </a:solidFill>
              </a:rPr>
              <a:t/>
            </a:r>
            <a:br>
              <a:rPr lang="he-IL" sz="4000" b="1" u="sng" dirty="0" smtClean="0">
                <a:solidFill>
                  <a:srgbClr val="0070C0"/>
                </a:solidFill>
              </a:rPr>
            </a:br>
            <a:r>
              <a:rPr lang="he-IL" sz="4000" dirty="0" smtClean="0"/>
              <a:t/>
            </a:r>
            <a:br>
              <a:rPr lang="he-IL" sz="4000" dirty="0" smtClean="0"/>
            </a:br>
            <a:r>
              <a:rPr lang="he-IL" sz="4000" dirty="0"/>
              <a:t/>
            </a:r>
            <a:br>
              <a:rPr lang="he-IL" sz="4000" dirty="0"/>
            </a:br>
            <a:endParaRPr lang="he-IL" sz="4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b="1" dirty="0" smtClean="0"/>
              <a:t>למה זה טוב?</a:t>
            </a:r>
            <a:endParaRPr lang="he-IL" b="1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39552" y="1484784"/>
            <a:ext cx="4040188" cy="4032448"/>
          </a:xfrm>
        </p:spPr>
        <p:txBody>
          <a:bodyPr>
            <a:normAutofit lnSpcReduction="10000"/>
          </a:bodyPr>
          <a:lstStyle/>
          <a:p>
            <a:r>
              <a:rPr lang="he-IL" sz="2800" dirty="0" smtClean="0">
                <a:solidFill>
                  <a:srgbClr val="FF0000"/>
                </a:solidFill>
              </a:rPr>
              <a:t>יתרונות ופתרונות המוצר:</a:t>
            </a:r>
          </a:p>
          <a:p>
            <a:pPr>
              <a:buFontTx/>
              <a:buChar char="-"/>
            </a:pPr>
            <a:r>
              <a:rPr lang="he-IL" sz="2600" b="0" dirty="0" smtClean="0"/>
              <a:t>התוכנה "תעבוד בשבילך" ותחפש מידע באתרים המובילים.</a:t>
            </a:r>
          </a:p>
          <a:p>
            <a:pPr>
              <a:buFontTx/>
              <a:buChar char="-"/>
            </a:pPr>
            <a:r>
              <a:rPr lang="he-IL" sz="2600" b="0" dirty="0" smtClean="0"/>
              <a:t> להיות "הראשון לדעת" – קבלת מידע ברגע פרסומו.</a:t>
            </a:r>
          </a:p>
          <a:p>
            <a:pPr>
              <a:buFontTx/>
              <a:buChar char="-"/>
            </a:pPr>
            <a:r>
              <a:rPr lang="he-IL" sz="2600" b="0" dirty="0" smtClean="0"/>
              <a:t> ממשק פשוט וממוקד.</a:t>
            </a:r>
          </a:p>
          <a:p>
            <a:pPr>
              <a:buFontTx/>
              <a:buChar char="-"/>
            </a:pPr>
            <a:r>
              <a:rPr lang="he-IL" sz="2600" b="0" dirty="0" smtClean="0"/>
              <a:t> כלי נוסף בידי המשקיע לקבלת החלטת השקעה מושכלת.</a:t>
            </a:r>
            <a:endParaRPr lang="he-IL" sz="2600" b="0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 flipV="1">
            <a:off x="457200" y="6126162"/>
            <a:ext cx="4042792" cy="45719"/>
          </a:xfrm>
        </p:spPr>
        <p:txBody>
          <a:bodyPr>
            <a:normAutofit fontScale="25000" lnSpcReduction="20000"/>
          </a:bodyPr>
          <a:lstStyle/>
          <a:p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412776"/>
            <a:ext cx="4041775" cy="4464495"/>
          </a:xfrm>
        </p:spPr>
        <p:txBody>
          <a:bodyPr/>
          <a:lstStyle/>
          <a:p>
            <a:r>
              <a:rPr lang="he-IL" sz="2800" dirty="0" smtClean="0">
                <a:solidFill>
                  <a:srgbClr val="FF0000"/>
                </a:solidFill>
              </a:rPr>
              <a:t>המצב כיום: </a:t>
            </a:r>
          </a:p>
          <a:p>
            <a:pPr>
              <a:buFontTx/>
              <a:buChar char="-"/>
            </a:pPr>
            <a:r>
              <a:rPr lang="he-IL" b="0" dirty="0" smtClean="0"/>
              <a:t> </a:t>
            </a:r>
            <a:r>
              <a:rPr lang="he-IL" sz="2600" b="0" dirty="0" smtClean="0"/>
              <a:t>אתרים רבים המספקים מידע רב.</a:t>
            </a:r>
          </a:p>
          <a:p>
            <a:pPr>
              <a:buFontTx/>
              <a:buChar char="-"/>
            </a:pPr>
            <a:r>
              <a:rPr lang="he-IL" sz="2600" b="0" dirty="0" smtClean="0"/>
              <a:t> מציאת מידע על מנייה ספציפית כרוך בחיפוש פרטני באתרים </a:t>
            </a:r>
            <a:r>
              <a:rPr lang="he-IL" sz="2600" b="0" dirty="0" err="1" smtClean="0"/>
              <a:t>הנ''ל</a:t>
            </a:r>
            <a:r>
              <a:rPr lang="he-IL" sz="2600" b="0" dirty="0" smtClean="0"/>
              <a:t>.</a:t>
            </a:r>
          </a:p>
          <a:p>
            <a:pPr>
              <a:buFontTx/>
              <a:buChar char="-"/>
            </a:pPr>
            <a:r>
              <a:rPr lang="he-IL" sz="2600" b="0" dirty="0" smtClean="0"/>
              <a:t>  על מנת להיות מעודכן </a:t>
            </a:r>
            <a:r>
              <a:rPr lang="he-IL" sz="2600" b="0" dirty="0" err="1" smtClean="0"/>
              <a:t>מחוייבים</a:t>
            </a:r>
            <a:r>
              <a:rPr lang="he-IL" sz="2600" b="0" dirty="0" smtClean="0"/>
              <a:t> להיות מחוברים תמידית. </a:t>
            </a:r>
          </a:p>
          <a:p>
            <a:endParaRPr lang="he-IL" dirty="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 flipV="1">
            <a:off x="4645025" y="6126162"/>
            <a:ext cx="4031431" cy="45719"/>
          </a:xfrm>
        </p:spPr>
        <p:txBody>
          <a:bodyPr>
            <a:normAutofit fontScale="25000" lnSpcReduction="20000"/>
          </a:bodyPr>
          <a:lstStyle/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r"/>
            <a:r>
              <a:rPr lang="he-IL" b="1" dirty="0" smtClean="0"/>
              <a:t>     אז למה לי להיות מעודכן בזמן אמת?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sz="2400" dirty="0" smtClean="0"/>
              <a:t>- </a:t>
            </a:r>
            <a:r>
              <a:rPr lang="he-IL" sz="2400" b="1" dirty="0" smtClean="0"/>
              <a:t>דוגמא קצת קיצונית אבל בהחלט לא בודדת.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/>
            </a:r>
            <a:br>
              <a:rPr lang="he-IL" dirty="0" smtClean="0"/>
            </a:br>
            <a:r>
              <a:rPr lang="he-IL" sz="2800" b="1" dirty="0" smtClean="0"/>
              <a:t>בתאריך </a:t>
            </a:r>
            <a:r>
              <a:rPr lang="en-US" sz="2800" b="1" dirty="0" smtClean="0"/>
              <a:t>24/12/2009</a:t>
            </a:r>
            <a:r>
              <a:rPr lang="he-IL" sz="2800" b="1" dirty="0" smtClean="0"/>
              <a:t> כשעה לאחר פתיחת המסחר בבורסה, </a:t>
            </a:r>
            <a:r>
              <a:rPr lang="he-IL" sz="4000" b="1" dirty="0" smtClean="0"/>
              <a:t/>
            </a:r>
            <a:br>
              <a:rPr lang="he-IL" sz="4000" b="1" dirty="0" smtClean="0"/>
            </a:br>
            <a:r>
              <a:rPr lang="he-IL" sz="3600" b="1" dirty="0" smtClean="0"/>
              <a:t>מודיעה חברת גבעות עולם על גילוי נפט בקידוח "מגד 5" </a:t>
            </a:r>
            <a:r>
              <a:rPr lang="he-IL" sz="3600" b="1" dirty="0" err="1" smtClean="0"/>
              <a:t>שבאיזור</a:t>
            </a:r>
            <a:r>
              <a:rPr lang="he-IL" sz="3600" b="1" dirty="0" smtClean="0"/>
              <a:t> ים המלח.</a:t>
            </a:r>
            <a:r>
              <a:rPr lang="he-IL" sz="4000" dirty="0" smtClean="0"/>
              <a:t/>
            </a:r>
            <a:br>
              <a:rPr lang="he-IL" sz="4000" dirty="0" smtClean="0"/>
            </a:br>
            <a:r>
              <a:rPr lang="he-IL" sz="4000" dirty="0" smtClean="0"/>
              <a:t/>
            </a:r>
            <a:br>
              <a:rPr lang="he-IL" sz="4000" dirty="0" smtClean="0"/>
            </a:br>
            <a:r>
              <a:rPr lang="he-IL" sz="3200" b="1" dirty="0" smtClean="0"/>
              <a:t>התנהגות המנייה: </a:t>
            </a:r>
            <a:r>
              <a:rPr lang="he-IL" sz="3200" dirty="0" smtClean="0"/>
              <a:t/>
            </a:r>
            <a:br>
              <a:rPr lang="he-IL" sz="3200" dirty="0" smtClean="0"/>
            </a:br>
            <a:r>
              <a:rPr lang="he-IL" sz="3200" b="1" dirty="0" smtClean="0"/>
              <a:t>לאחר 5 דקות: </a:t>
            </a:r>
            <a:r>
              <a:rPr lang="he-IL" sz="3200" dirty="0" smtClean="0">
                <a:solidFill>
                  <a:srgbClr val="00B050"/>
                </a:solidFill>
              </a:rPr>
              <a:t>המנייה עולה 60%.</a:t>
            </a:r>
            <a:r>
              <a:rPr lang="he-IL" sz="3200" dirty="0" smtClean="0"/>
              <a:t/>
            </a:r>
            <a:br>
              <a:rPr lang="he-IL" sz="3200" dirty="0" smtClean="0"/>
            </a:br>
            <a:r>
              <a:rPr lang="he-IL" sz="3200" b="1" dirty="0" smtClean="0"/>
              <a:t>לאחר כשעה: </a:t>
            </a:r>
            <a:r>
              <a:rPr lang="he-IL" sz="3200" dirty="0" smtClean="0">
                <a:solidFill>
                  <a:srgbClr val="00B050"/>
                </a:solidFill>
              </a:rPr>
              <a:t>עלייה של 360%.</a:t>
            </a:r>
            <a:r>
              <a:rPr lang="he-IL" sz="3200" dirty="0" smtClean="0"/>
              <a:t/>
            </a:r>
            <a:br>
              <a:rPr lang="he-IL" sz="3200" dirty="0" smtClean="0"/>
            </a:br>
            <a:r>
              <a:rPr lang="he-IL" sz="3200" b="1" dirty="0" smtClean="0"/>
              <a:t>סיום יום המסחר: </a:t>
            </a:r>
            <a:r>
              <a:rPr lang="he-IL" sz="3200" dirty="0" smtClean="0">
                <a:solidFill>
                  <a:srgbClr val="00B050"/>
                </a:solidFill>
              </a:rPr>
              <a:t>עלייה של 230%.</a:t>
            </a:r>
            <a:endParaRPr lang="he-IL" sz="32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rmAutofit/>
          </a:bodyPr>
          <a:lstStyle/>
          <a:p>
            <a:r>
              <a:rPr lang="he-IL" sz="3200" b="1" dirty="0" smtClean="0"/>
              <a:t>חברי הצוות:</a:t>
            </a:r>
            <a:br>
              <a:rPr lang="he-IL" sz="3200" b="1" dirty="0" smtClean="0"/>
            </a:br>
            <a:r>
              <a:rPr lang="he-IL" sz="2400" b="1" dirty="0" smtClean="0"/>
              <a:t>מיכאל </a:t>
            </a:r>
            <a:r>
              <a:rPr lang="he-IL" sz="2400" b="1" dirty="0" smtClean="0"/>
              <a:t>אשרף </a:t>
            </a:r>
            <a:r>
              <a:rPr lang="he-IL" sz="2400" b="1" dirty="0" err="1" smtClean="0"/>
              <a:t>ת''ז</a:t>
            </a:r>
            <a:r>
              <a:rPr lang="he-IL" sz="2400" b="1" dirty="0" smtClean="0"/>
              <a:t>: 039413729</a:t>
            </a:r>
            <a:r>
              <a:rPr lang="he-IL" sz="2400" b="1" dirty="0" smtClean="0"/>
              <a:t/>
            </a:r>
            <a:br>
              <a:rPr lang="he-IL" sz="2400" b="1" dirty="0" smtClean="0"/>
            </a:br>
            <a:r>
              <a:rPr lang="he-IL" sz="2400" b="1" dirty="0" smtClean="0"/>
              <a:t>אייל </a:t>
            </a:r>
            <a:r>
              <a:rPr lang="he-IL" sz="2400" b="1" dirty="0" smtClean="0"/>
              <a:t>סופר </a:t>
            </a:r>
            <a:r>
              <a:rPr lang="he-IL" sz="2400" b="1" dirty="0" err="1" smtClean="0"/>
              <a:t>ת''ז</a:t>
            </a:r>
            <a:r>
              <a:rPr lang="he-IL" sz="2400" b="1" dirty="0" smtClean="0"/>
              <a:t>: 21977897</a:t>
            </a:r>
            <a:r>
              <a:rPr lang="he-IL" sz="2400" b="1" dirty="0" smtClean="0"/>
              <a:t/>
            </a:r>
            <a:br>
              <a:rPr lang="he-IL" sz="2400" b="1" dirty="0" smtClean="0"/>
            </a:br>
            <a:r>
              <a:rPr lang="he-IL" sz="2400" b="1" dirty="0" smtClean="0"/>
              <a:t> עידן </a:t>
            </a:r>
            <a:r>
              <a:rPr lang="he-IL" sz="2400" b="1" dirty="0" smtClean="0"/>
              <a:t>פרחי </a:t>
            </a:r>
            <a:r>
              <a:rPr lang="he-IL" sz="2400" b="1" dirty="0" err="1" smtClean="0"/>
              <a:t>ת''ז</a:t>
            </a:r>
            <a:r>
              <a:rPr lang="he-IL" sz="2400" b="1" dirty="0" smtClean="0"/>
              <a:t>: 201641826</a:t>
            </a:r>
            <a:endParaRPr lang="he-IL" sz="2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</TotalTime>
  <Words>106</Words>
  <Application>Microsoft Office PowerPoint</Application>
  <PresentationFormat>‫הצגה על המסך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5</vt:i4>
      </vt:variant>
    </vt:vector>
  </HeadingPairs>
  <TitlesOfParts>
    <vt:vector size="6" baseType="lpstr">
      <vt:lpstr>ערכת נושא Office</vt:lpstr>
      <vt:lpstr>הצעת פרויקט:On line   Stock Tracker  - מערכת מעקב זמן אמת אחר ניירות ערך</vt:lpstr>
      <vt:lpstr>                                          תיאור המוצר:   כלי עבור משקיע בניירות ערך - מערכת המספקת ידיעות בזמן אמת על מניות אליהם נרשם המשתמש.                                            איך זה עובד?  המשתמש מתחבר לחשבון שלו בו הוא בוחר מניות עבורם הוא מעוניין לקבל עדכונים, לדוגמא: "טבע" ו "אפריקה".                                         דוגמא לידיעה:  13\10\2010  שעה 12:23. אלביט מערכות: הסכם למכירת מערכות ראיית לילה לצבא ארה''ב. היקף העסקה 68מ' דולר.     </vt:lpstr>
      <vt:lpstr>למה זה טוב?</vt:lpstr>
      <vt:lpstr>     אז למה לי להיות מעודכן בזמן אמת? - דוגמא קצת קיצונית אבל בהחלט לא בודדת.  בתאריך 24/12/2009 כשעה לאחר פתיחת המסחר בבורסה,  מודיעה חברת גבעות עולם על גילוי נפט בקידוח "מגד 5" שבאיזור ים המלח.  התנהגות המנייה:  לאחר 5 דקות: המנייה עולה 60%. לאחר כשעה: עלייה של 360%. סיום יום המסחר: עלייה של 230%.</vt:lpstr>
      <vt:lpstr>חברי הצוות: מיכאל אשרף ת''ז: 039413729 אייל סופר ת''ז: 21977897  עידן פרחי ת''ז: 201641826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הצעת פרויקט: On line Stock News teller</dc:title>
  <dc:creator>מיכאלומיכל</dc:creator>
  <cp:lastModifiedBy>מיכאלומיכל</cp:lastModifiedBy>
  <cp:revision>31</cp:revision>
  <dcterms:created xsi:type="dcterms:W3CDTF">2010-10-13T16:49:11Z</dcterms:created>
  <dcterms:modified xsi:type="dcterms:W3CDTF">2010-10-16T18:31:16Z</dcterms:modified>
</cp:coreProperties>
</file>