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118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6.png" ContentType="image/png"/>
  <Override PartName="/ppt/media/image33.jpeg" ContentType="image/jpeg"/>
  <Override PartName="/ppt/media/image32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25.png" ContentType="image/png"/>
  <Override PartName="/ppt/media/image28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6.png" ContentType="image/png"/>
  <Override PartName="/ppt/media/image34.jpeg" ContentType="image/jpe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1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1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355" name="CustomShape 2"/>
          <p:cNvSpPr/>
          <p:nvPr/>
        </p:nvSpPr>
        <p:spPr>
          <a:xfrm>
            <a:off x="2880" y="3960"/>
            <a:ext cx="9137520" cy="110880"/>
          </a:xfrm>
          <a:prstGeom prst="rect">
            <a:avLst/>
          </a:prstGeom>
          <a:solidFill>
            <a:srgbClr val="48b5e3"/>
          </a:solidFill>
          <a:ln w="12600">
            <a:noFill/>
          </a:ln>
        </p:spPr>
      </p:sp>
      <p:sp>
        <p:nvSpPr>
          <p:cNvPr id="35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5900">
                <a:solidFill>
                  <a:srgbClr val="ffffff"/>
                </a:solidFill>
                <a:latin typeface="Gotham Rounded Bold"/>
                <a:ea typeface="Gotham Rounded"/>
              </a:rPr>
              <a:t>Klicken Sie, um das Format des Titeltextes zu bearbeitenTitle Text</a:t>
            </a: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54840" y="3736080"/>
            <a:ext cx="4873320" cy="1861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c3c43"/>
                </a:solidFill>
                <a:latin typeface="Gotham Rounded Bold"/>
                <a:ea typeface="Gotham Rounded"/>
              </a:rPr>
              <a:t>Siebente GliederungsebeneClick to edit Master text styles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66000" y="685800"/>
            <a:ext cx="7921800" cy="532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Siebente GliederungsebeneClick to edit Master text styles</a:t>
            </a:r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201600" y="6564600"/>
            <a:ext cx="180360" cy="182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35D0A9C6-6946-4A73-806D-38E1F39BA5FA}" type="slidenum">
              <a:rPr lang="en-US" sz="100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15BCD07D-8257-45BC-9B00-A3895492497C}" type="slidenum">
              <a:rPr lang="en-US" sz="1000">
                <a:latin typeface="Times New Roman"/>
              </a:rPr>
              <a:t>&lt;number&gt;</a:t>
            </a:fld>
            <a:fld id="{2A94BCE0-3535-4064-BA44-D7E2D03BE138}" type="slidenum">
              <a:rPr lang="en-US" sz="1000">
                <a:latin typeface="Times New Roman"/>
              </a:rPr>
              <a:t>&lt;number&gt;</a:t>
            </a:fld>
            <a:fld id="{B957EA11-A43D-4D58-B6BC-C8AE7CC5116A}" type="slidenum">
              <a:rPr lang="en-US" sz="1000">
                <a:latin typeface="Times New Roman"/>
              </a:rPr>
              <a:t>&lt;number&gt;</a:t>
            </a:fld>
            <a:fld id="{3B22C192-846C-49D0-8365-1261C8563464}" type="slidenum">
              <a:rPr lang="en-US" sz="1000">
                <a:latin typeface="Times New Roman"/>
              </a:rPr>
              <a:t>&lt;number&gt;</a:t>
            </a:fld>
            <a:fld id="{FE3BE304-F295-432F-B7F8-3BE5E72A5D83}" type="slidenum">
              <a:rPr lang="en-US" sz="1000">
                <a:latin typeface="Times New Roman"/>
              </a:rPr>
              <a:t>&lt;number&gt;</a:t>
            </a:fld>
            <a:fld id="{273A8ECE-B494-45B4-A76C-7FFA42F5AFB2}" type="slidenum">
              <a:rPr lang="en-US" sz="1000">
                <a:latin typeface="Times New Roman"/>
              </a:rPr>
              <a:t>&lt;number&gt;</a:t>
            </a:fld>
            <a:fld id="{93549913-849A-419E-9706-AB4D531E9676}" type="slidenum">
              <a:rPr lang="en-US" sz="1000">
                <a:latin typeface="Times New Roman"/>
              </a:rPr>
              <a:t>&lt;number&gt;</a:t>
            </a:fld>
            <a:fld id="{E18CB350-5F07-4658-8B38-C81771A36C82}" type="slidenum">
              <a:rPr lang="en-US" sz="1000">
                <a:latin typeface="Times New Roman"/>
              </a:rPr>
              <a:t>&lt;number&gt;</a:t>
            </a:fld>
            <a:fld id="{A7DA2965-103C-44EB-9422-F3379DCC6BD2}" type="slidenum">
              <a:rPr lang="en-US" sz="1000">
                <a:latin typeface="Times New Roman"/>
              </a:rPr>
              <a:t>&lt;number&gt;</a:t>
            </a:fld>
            <a:fld id="{92A62EC8-379D-4E52-BACB-C2910F5361E8}" type="slidenum">
              <a:rPr lang="en-US" sz="1000">
                <a:latin typeface="Times New Roman"/>
              </a:rPr>
              <a:t>&lt;number&gt;</a:t>
            </a:fld>
            <a:fld id="{B11B118D-6104-4AFB-911B-63F827FB33C7}" type="slidenum">
              <a:rPr lang="en-US" sz="1000">
                <a:latin typeface="Times New Roman"/>
              </a:rPr>
              <a:t>&lt;number&gt;</a:t>
            </a:fld>
            <a:fld id="{684E4CBF-2C4E-4907-95ED-0CD803738915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79320" y="1218240"/>
            <a:ext cx="7908840" cy="4680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rgbClr val="2c3c43"/>
                </a:solidFill>
                <a:latin typeface="Gotham Rounded Bold"/>
                <a:ea typeface="Gotham Rounded"/>
              </a:rPr>
              <a:t>Siebente GliederungsebeneClick to edit Master text styles</a:t>
            </a:r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68880" y="1790280"/>
            <a:ext cx="7918920" cy="42271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Siebente GliederungsebeneClick to edit Master text styles</a:t>
            </a:r>
            <a:endParaRPr/>
          </a:p>
          <a:p>
            <a:r>
              <a:rPr lang="en-US" sz="1900">
                <a:solidFill>
                  <a:srgbClr val="394d56"/>
                </a:solidFill>
                <a:latin typeface="Gotham Rounded Medium"/>
                <a:ea typeface="Gotham Rounded"/>
              </a:rPr>
              <a:t>Second level</a:t>
            </a:r>
            <a:endParaRPr/>
          </a:p>
          <a:p>
            <a:r>
              <a:rPr lang="en-US" sz="1500">
                <a:solidFill>
                  <a:srgbClr val="394d56"/>
                </a:solidFill>
                <a:latin typeface="Gotham Rounded Medium"/>
                <a:ea typeface="Gotham Rounded"/>
              </a:rPr>
              <a:t>Third level</a:t>
            </a:r>
            <a:endParaRPr/>
          </a:p>
          <a:p>
            <a:r>
              <a:rPr lang="en-US" sz="1500">
                <a:solidFill>
                  <a:srgbClr val="394d56"/>
                </a:solidFill>
                <a:latin typeface="Gotham Rounded Medium"/>
                <a:ea typeface="Gotham Rounded"/>
              </a:rPr>
              <a:t>Fourth level</a:t>
            </a:r>
            <a:endParaRPr/>
          </a:p>
          <a:p>
            <a:r>
              <a:rPr lang="en-US" sz="1500">
                <a:solidFill>
                  <a:srgbClr val="394d56"/>
                </a:solidFill>
                <a:latin typeface="Gotham Rounded Medium"/>
                <a:ea typeface="Gotham Rounded"/>
              </a:rPr>
              <a:t>Fifth level</a:t>
            </a:r>
            <a:endParaRPr/>
          </a:p>
        </p:txBody>
      </p:sp>
      <p:sp>
        <p:nvSpPr>
          <p:cNvPr id="12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66000" y="685800"/>
            <a:ext cx="7921800" cy="532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Siebente GliederungsebeneClick to edit Master text styles</a:t>
            </a:r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sldNum"/>
          </p:nvPr>
        </p:nvSpPr>
        <p:spPr>
          <a:xfrm>
            <a:off x="201600" y="6564600"/>
            <a:ext cx="180360" cy="182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90D0FD8B-8027-4A67-8458-F97618438C2C}" type="slidenum">
              <a:rPr lang="en-US" sz="100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4DC9A09C-B8CB-455D-A61B-A027B5F4880E}" type="slidenum">
              <a:rPr lang="en-US" sz="1000">
                <a:latin typeface="Times New Roman"/>
              </a:rPr>
              <a:t>&lt;number&gt;</a:t>
            </a:fld>
            <a:fld id="{5B361900-B642-4F10-99EE-F89ABC7EA770}" type="slidenum">
              <a:rPr lang="en-US" sz="1000">
                <a:latin typeface="Times New Roman"/>
              </a:rPr>
              <a:t>&lt;number&gt;</a:t>
            </a:fld>
            <a:fld id="{6C7A49E9-2329-492F-B434-F037BF6EDEEA}" type="slidenum">
              <a:rPr lang="en-US" sz="1000">
                <a:latin typeface="Times New Roman"/>
              </a:rPr>
              <a:t>&lt;number&gt;</a:t>
            </a:fld>
            <a:fld id="{76DEF57B-8C78-4AAD-966F-425A9B7E7010}" type="slidenum">
              <a:rPr lang="en-US" sz="1000">
                <a:latin typeface="Times New Roman"/>
              </a:rPr>
              <a:t>&lt;number&gt;</a:t>
            </a:fld>
            <a:fld id="{DF295981-7CCF-421D-B090-4DBB1825E10D}" type="slidenum">
              <a:rPr lang="en-US" sz="1000">
                <a:latin typeface="Times New Roman"/>
              </a:rPr>
              <a:t>&lt;number&gt;</a:t>
            </a:fld>
            <a:fld id="{48FE5F4E-CE1B-4419-8890-6B8C799F13A6}" type="slidenum">
              <a:rPr lang="en-US" sz="1000">
                <a:latin typeface="Times New Roman"/>
              </a:rPr>
              <a:t>&lt;number&gt;</a:t>
            </a:fld>
            <a:fld id="{2155B0F6-7080-48AA-8691-CA85AE24408C}" type="slidenum">
              <a:rPr lang="en-US" sz="1000">
                <a:latin typeface="Times New Roman"/>
              </a:rPr>
              <a:t>&lt;number&gt;</a:t>
            </a:fld>
            <a:fld id="{469597E1-D1A5-4FE7-A057-166B4C9A96EE}" type="slidenum">
              <a:rPr lang="en-US" sz="1000">
                <a:latin typeface="Times New Roman"/>
              </a:rPr>
              <a:t>&lt;number&gt;</a:t>
            </a:fld>
            <a:fld id="{086BF8F9-56AA-4DEE-A52C-BDD3BDC9BF9B}" type="slidenum">
              <a:rPr lang="en-US" sz="1000">
                <a:latin typeface="Times New Roman"/>
              </a:rPr>
              <a:t>&lt;number&gt;</a:t>
            </a:fld>
            <a:fld id="{AA2632A3-474A-4B52-A43C-0A6A5ABDA9C4}" type="slidenum">
              <a:rPr lang="en-US" sz="1000">
                <a:latin typeface="Times New Roman"/>
              </a:rPr>
              <a:t>&lt;number&gt;</a:t>
            </a:fld>
            <a:fld id="{008A47F8-612F-4BDD-919A-E68075E81275}" type="slidenum">
              <a:rPr lang="en-US" sz="1000">
                <a:latin typeface="Times New Roman"/>
              </a:rPr>
              <a:t>&lt;number&gt;</a:t>
            </a:fld>
            <a:fld id="{0A853A88-07BE-45AD-9003-8F2EDB28704F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68880" y="1340640"/>
            <a:ext cx="7918920" cy="42271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1900">
                <a:solidFill>
                  <a:srgbClr val="e94c53"/>
                </a:solidFill>
                <a:latin typeface="Gotham Rounded Medium"/>
                <a:ea typeface="Gotham Rounded"/>
              </a:rPr>
              <a:t>Siebente GliederungsebeneClick to edit Master text styles</a:t>
            </a:r>
            <a:endParaRPr/>
          </a:p>
          <a:p>
            <a:r>
              <a:rPr lang="en-US" sz="1900">
                <a:solidFill>
                  <a:srgbClr val="394d56"/>
                </a:solidFill>
                <a:latin typeface="Gotham Rounded Medium"/>
                <a:ea typeface="Gotham Rounded"/>
              </a:rPr>
              <a:t>Second level</a:t>
            </a:r>
            <a:endParaRPr/>
          </a:p>
          <a:p>
            <a:r>
              <a:rPr lang="en-US" sz="1500">
                <a:solidFill>
                  <a:srgbClr val="394d56"/>
                </a:solidFill>
                <a:latin typeface="Gotham Rounded Medium"/>
                <a:ea typeface="Gotham Rounded"/>
              </a:rPr>
              <a:t>Third level</a:t>
            </a:r>
            <a:endParaRPr/>
          </a:p>
          <a:p>
            <a:r>
              <a:rPr lang="en-US" sz="1500">
                <a:solidFill>
                  <a:srgbClr val="394d56"/>
                </a:solidFill>
                <a:latin typeface="Gotham Rounded Medium"/>
                <a:ea typeface="Gotham Rounded"/>
              </a:rPr>
              <a:t>Fourth level</a:t>
            </a:r>
            <a:endParaRPr/>
          </a:p>
          <a:p>
            <a:r>
              <a:rPr lang="en-US" sz="1500">
                <a:solidFill>
                  <a:srgbClr val="394d56"/>
                </a:solidFill>
                <a:latin typeface="Gotham Rounded Medium"/>
                <a:ea typeface="Gotham Rounded"/>
              </a:rPr>
              <a:t>Fifth level</a:t>
            </a:r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66000" y="685800"/>
            <a:ext cx="7921800" cy="532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en-US" sz="2900">
                <a:solidFill>
                  <a:srgbClr val="e94c53"/>
                </a:solidFill>
                <a:latin typeface="Gotham Rounded Bold"/>
                <a:ea typeface="Gotham Rounded"/>
              </a:rPr>
              <a:t>Siebente GliederungsebeneClick to edit Master text styles</a:t>
            </a:r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sldNum"/>
          </p:nvPr>
        </p:nvSpPr>
        <p:spPr>
          <a:xfrm>
            <a:off x="201600" y="6564600"/>
            <a:ext cx="180360" cy="182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AC948EB4-9CE7-4089-A83A-B3D8C0AF22C3}" type="slidenum">
              <a:rPr lang="en-US" sz="100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9DC77DA6-05C0-4BD5-BF2D-216B33C0B062}" type="slidenum">
              <a:rPr lang="en-US" sz="1000">
                <a:latin typeface="Times New Roman"/>
              </a:rPr>
              <a:t>&lt;number&gt;</a:t>
            </a:fld>
            <a:fld id="{F571404E-8712-41E1-9AFF-30FA143B2268}" type="slidenum">
              <a:rPr lang="en-US" sz="1000">
                <a:latin typeface="Times New Roman"/>
              </a:rPr>
              <a:t>&lt;number&gt;</a:t>
            </a:fld>
            <a:fld id="{DDE3BAED-9C2E-443B-BFB0-D947F4C99EEF}" type="slidenum">
              <a:rPr lang="en-US" sz="1000">
                <a:latin typeface="Times New Roman"/>
              </a:rPr>
              <a:t>&lt;number&gt;</a:t>
            </a:fld>
            <a:fld id="{07DDB279-8BAF-4E43-ACA2-2358AADE02F1}" type="slidenum">
              <a:rPr lang="en-US" sz="1000">
                <a:latin typeface="Times New Roman"/>
              </a:rPr>
              <a:t>&lt;number&gt;</a:t>
            </a:fld>
            <a:fld id="{75796ECC-CF00-49A7-8121-3B1F2259A913}" type="slidenum">
              <a:rPr lang="en-US" sz="1000">
                <a:latin typeface="Times New Roman"/>
              </a:rPr>
              <a:t>&lt;number&gt;</a:t>
            </a:fld>
            <a:fld id="{DD872B2B-C529-4648-A884-B04A05E48D17}" type="slidenum">
              <a:rPr lang="en-US" sz="1000">
                <a:latin typeface="Times New Roman"/>
              </a:rPr>
              <a:t>&lt;number&gt;</a:t>
            </a:fld>
            <a:fld id="{EDFCA42A-585F-460C-AF11-C9E085581E35}" type="slidenum">
              <a:rPr lang="en-US" sz="1000">
                <a:latin typeface="Times New Roman"/>
              </a:rPr>
              <a:t>&lt;number&gt;</a:t>
            </a:fld>
            <a:fld id="{CDCE317E-4F92-4E56-BFDC-0A8E44C5F3FE}" type="slidenum">
              <a:rPr lang="en-US" sz="1000">
                <a:latin typeface="Times New Roman"/>
              </a:rPr>
              <a:t>&lt;number&gt;</a:t>
            </a:fld>
            <a:fld id="{27A5DDA6-0FEC-4C07-8EAE-A4A07CD67768}" type="slidenum">
              <a:rPr lang="en-US" sz="1000">
                <a:latin typeface="Times New Roman"/>
              </a:rPr>
              <a:t>&lt;number&gt;</a:t>
            </a:fld>
            <a:fld id="{A634F9BB-18D8-4FB7-A220-6ACE6E1C44F1}" type="slidenum">
              <a:rPr lang="en-US" sz="1000">
                <a:latin typeface="Times New Roman"/>
              </a:rPr>
              <a:t>&lt;number&gt;</a:t>
            </a:fld>
            <a:fld id="{1FB4BE1F-86D7-4C36-93BB-3B6042232E56}" type="slidenum">
              <a:rPr lang="en-US" sz="1000">
                <a:latin typeface="Times New Roman"/>
              </a:rPr>
              <a:t>&lt;number&gt;</a:t>
            </a:fld>
            <a:fld id="{0C931E46-CEC7-4170-8C02-C74AA0260125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sldNum"/>
          </p:nvPr>
        </p:nvSpPr>
        <p:spPr>
          <a:xfrm>
            <a:off x="202680" y="6564600"/>
            <a:ext cx="180360" cy="1533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5E5225E6-CA6B-4C9C-A90A-4EE865EA07CB}" type="slidenum">
              <a:rPr lang="en-US" sz="100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56A20E09-B63E-48DF-8D0A-3F0CE75C1363}" type="slidenum">
              <a:rPr lang="en-US" sz="1000">
                <a:latin typeface="Times New Roman"/>
              </a:rPr>
              <a:t>&lt;number&gt;</a:t>
            </a:fld>
            <a:fld id="{6F58B72B-C1E3-45CD-AE51-37D044A09690}" type="slidenum">
              <a:rPr lang="en-US" sz="1000">
                <a:latin typeface="Times New Roman"/>
              </a:rPr>
              <a:t>&lt;number&gt;</a:t>
            </a:fld>
            <a:fld id="{B21CE40F-F734-4167-9CC5-2F606273D75B}" type="slidenum">
              <a:rPr lang="en-US" sz="1000">
                <a:latin typeface="Times New Roman"/>
              </a:rPr>
              <a:t>&lt;number&gt;</a:t>
            </a:fld>
            <a:fld id="{C203CC0A-BDD5-452A-A409-02D71F7B5CE1}" type="slidenum">
              <a:rPr lang="en-US" sz="1000">
                <a:latin typeface="Times New Roman"/>
              </a:rPr>
              <a:t>&lt;number&gt;</a:t>
            </a:fld>
            <a:fld id="{8EF789B7-F7D6-44A5-8935-0F74EB7D1FE0}" type="slidenum">
              <a:rPr lang="en-US" sz="1000">
                <a:latin typeface="Times New Roman"/>
              </a:rPr>
              <a:t>&lt;number&gt;</a:t>
            </a:fld>
            <a:fld id="{D7DC4E8F-8F28-4E8F-A21E-44DA7190FBC2}" type="slidenum">
              <a:rPr lang="en-US" sz="1000">
                <a:latin typeface="Times New Roman"/>
              </a:rPr>
              <a:t>&lt;number&gt;</a:t>
            </a:fld>
            <a:fld id="{BDA6E55C-2FF5-45A7-A43F-D96F03F4ABE4}" type="slidenum">
              <a:rPr lang="en-US" sz="1000">
                <a:latin typeface="Times New Roman"/>
              </a:rPr>
              <a:t>&lt;number&gt;</a:t>
            </a:fld>
            <a:fld id="{4C6CB198-0A5D-4798-A25E-1C8897111DA9}" type="slidenum">
              <a:rPr lang="en-US" sz="1000">
                <a:latin typeface="Times New Roman"/>
              </a:rPr>
              <a:t>&lt;number&gt;</a:t>
            </a:fld>
            <a:fld id="{AE0AFC79-0922-418C-BC60-AE81E019713E}" type="slidenum">
              <a:rPr lang="en-US" sz="1000">
                <a:latin typeface="Times New Roman"/>
              </a:rPr>
              <a:t>&lt;number&gt;</a:t>
            </a:fld>
            <a:fld id="{A928DD5B-8374-494C-9511-41279F1091EC}" type="slidenum">
              <a:rPr lang="en-US" sz="1000">
                <a:latin typeface="Times New Roman"/>
              </a:rPr>
              <a:t>&lt;number&gt;</a:t>
            </a:fld>
            <a:fld id="{1E1D5734-BD29-44DC-AB69-AB53C576F7EE}" type="slidenum">
              <a:rPr lang="en-US" sz="1000">
                <a:latin typeface="Times New Roman"/>
              </a:rPr>
              <a:t>&lt;number&gt;</a:t>
            </a:fld>
            <a:fld id="{CFD99B4D-7C1D-4E89-8355-D646BFDD2555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sldNum"/>
          </p:nvPr>
        </p:nvSpPr>
        <p:spPr>
          <a:xfrm>
            <a:off x="202680" y="6564600"/>
            <a:ext cx="180360" cy="1533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8098A114-BE5C-4A5E-953D-717A3D96A4E0}" type="slidenum">
              <a:rPr lang="en-US" sz="100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7B45FDA9-7CA2-4A50-B07B-033189AC1FC1}" type="slidenum">
              <a:rPr lang="en-US" sz="1000">
                <a:latin typeface="Times New Roman"/>
              </a:rPr>
              <a:t>&lt;number&gt;</a:t>
            </a:fld>
            <a:fld id="{E7D6E0FC-48A2-4920-8610-24B8A10A8E69}" type="slidenum">
              <a:rPr lang="en-US" sz="1000">
                <a:latin typeface="Times New Roman"/>
              </a:rPr>
              <a:t>&lt;number&gt;</a:t>
            </a:fld>
            <a:fld id="{B5E0ED2F-CDD6-48FD-9D47-3A93141A4DD8}" type="slidenum">
              <a:rPr lang="en-US" sz="1000">
                <a:latin typeface="Times New Roman"/>
              </a:rPr>
              <a:t>&lt;number&gt;</a:t>
            </a:fld>
            <a:fld id="{8AF2BF95-FD9D-4857-8791-7DD304CCDB9B}" type="slidenum">
              <a:rPr lang="en-US" sz="1000">
                <a:latin typeface="Times New Roman"/>
              </a:rPr>
              <a:t>&lt;number&gt;</a:t>
            </a:fld>
            <a:fld id="{513CA2B7-742B-4D09-BC12-EAF9B3E3BEDA}" type="slidenum">
              <a:rPr lang="en-US" sz="1000">
                <a:latin typeface="Times New Roman"/>
              </a:rPr>
              <a:t>&lt;number&gt;</a:t>
            </a:fld>
            <a:fld id="{E1C65496-B2BA-45C4-B442-5573BDA5FD2D}" type="slidenum">
              <a:rPr lang="en-US" sz="1000">
                <a:latin typeface="Times New Roman"/>
              </a:rPr>
              <a:t>&lt;number&gt;</a:t>
            </a:fld>
            <a:fld id="{A852FFA9-5610-4BD8-9044-F5CD613988DA}" type="slidenum">
              <a:rPr lang="en-US" sz="1000">
                <a:latin typeface="Times New Roman"/>
              </a:rPr>
              <a:t>&lt;number&gt;</a:t>
            </a:fld>
            <a:fld id="{4FEBFC85-4EF3-4448-A365-539A8ACA3946}" type="slidenum">
              <a:rPr lang="en-US" sz="1000">
                <a:latin typeface="Times New Roman"/>
              </a:rPr>
              <a:t>&lt;number&gt;</a:t>
            </a:fld>
            <a:fld id="{A7CEBBE4-64C5-43C5-A953-C35C20880209}" type="slidenum">
              <a:rPr lang="en-US" sz="1000">
                <a:latin typeface="Times New Roman"/>
              </a:rPr>
              <a:t>&lt;number&gt;</a:t>
            </a:fld>
            <a:fld id="{07BF34E5-7679-4480-87BD-297AD282E142}" type="slidenum">
              <a:rPr lang="en-US" sz="1000">
                <a:latin typeface="Times New Roman"/>
              </a:rPr>
              <a:t>&lt;number&gt;</a:t>
            </a:fld>
            <a:fld id="{731B7CE1-6DBB-41CC-971D-C942DC2787E8}" type="slidenum">
              <a:rPr lang="en-US" sz="1000">
                <a:latin typeface="Times New Roman"/>
              </a:rPr>
              <a:t>&lt;number&gt;</a:t>
            </a:fld>
            <a:fld id="{C6EE673A-BB6E-43CF-B091-7877DFB78309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36880" y="291960"/>
            <a:ext cx="8718480" cy="6282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100">
                <a:latin typeface="Arial"/>
                <a:ea typeface="Arial"/>
              </a:rPr>
              <a:t>Klicken Sie, um die Formate des Gliederungstextes zu bearbeiten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100">
                <a:latin typeface="Arial"/>
                <a:ea typeface="Arial"/>
              </a:rPr>
              <a:t>Zweite Gliederungsebene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100">
                <a:latin typeface="Arial"/>
                <a:ea typeface="Arial"/>
              </a:rPr>
              <a:t>Dritte Gliederungsebene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100">
                <a:latin typeface="Arial"/>
                <a:ea typeface="Arial"/>
              </a:rPr>
              <a:t>Vierte Gliederungsebene</a:t>
            </a:r>
            <a:endParaRPr/>
          </a:p>
          <a:p>
            <a:pPr lvl="4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100">
                <a:latin typeface="Arial"/>
                <a:ea typeface="Arial"/>
              </a:rPr>
              <a:t>Fünfte Gliederungsebene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100">
                <a:latin typeface="Arial"/>
                <a:ea typeface="Arial"/>
              </a:rPr>
              <a:t>Sechste Gliederungsebene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100">
                <a:latin typeface="Arial"/>
                <a:ea typeface="Arial"/>
              </a:rPr>
              <a:t>Siebente Gliederungsebene</a:t>
            </a:r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695240" y="-101160"/>
            <a:ext cx="60120" cy="38340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sldNum"/>
          </p:nvPr>
        </p:nvSpPr>
        <p:spPr>
          <a:xfrm>
            <a:off x="202680" y="6561720"/>
            <a:ext cx="180360" cy="1533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71DC7DA3-0378-41B8-896F-F7A011DD625E}" type="slidenum">
              <a:rPr lang="en-US" sz="100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C8A74A47-F390-40FF-AF7C-5E86BEB1C624}" type="slidenum">
              <a:rPr lang="en-US" sz="1000">
                <a:latin typeface="Times New Roman"/>
              </a:rPr>
              <a:t>&lt;number&gt;</a:t>
            </a:fld>
            <a:fld id="{428982A3-2D89-40DA-8B03-76946307959B}" type="slidenum">
              <a:rPr lang="en-US" sz="1000">
                <a:latin typeface="Times New Roman"/>
              </a:rPr>
              <a:t>&lt;number&gt;</a:t>
            </a:fld>
            <a:fld id="{2C3CDFEB-A33F-41B9-A4A5-3AE5FA31045A}" type="slidenum">
              <a:rPr lang="en-US" sz="1000">
                <a:latin typeface="Times New Roman"/>
              </a:rPr>
              <a:t>&lt;number&gt;</a:t>
            </a:fld>
            <a:fld id="{0DA47439-0786-4B69-9A10-802D42770A12}" type="slidenum">
              <a:rPr lang="en-US" sz="1000">
                <a:latin typeface="Times New Roman"/>
              </a:rPr>
              <a:t>&lt;number&gt;</a:t>
            </a:fld>
            <a:fld id="{A930B9A6-21D8-43E1-94A6-45A65D61B4BE}" type="slidenum">
              <a:rPr lang="en-US" sz="1000">
                <a:latin typeface="Times New Roman"/>
              </a:rPr>
              <a:t>&lt;number&gt;</a:t>
            </a:fld>
            <a:fld id="{C231ADA3-D430-42B7-86AE-C139A5AC3120}" type="slidenum">
              <a:rPr lang="en-US" sz="1000">
                <a:latin typeface="Times New Roman"/>
              </a:rPr>
              <a:t>&lt;number&gt;</a:t>
            </a:fld>
            <a:fld id="{768922CA-B4F3-4BF0-BEC2-807DB833FB69}" type="slidenum">
              <a:rPr lang="en-US" sz="1000">
                <a:latin typeface="Times New Roman"/>
              </a:rPr>
              <a:t>&lt;number&gt;</a:t>
            </a:fld>
            <a:fld id="{F9DCC95A-F4A1-4EE2-8CC9-5E6668D44F07}" type="slidenum">
              <a:rPr lang="en-US" sz="1000">
                <a:latin typeface="Times New Roman"/>
              </a:rPr>
              <a:t>&lt;number&gt;</a:t>
            </a:fld>
            <a:fld id="{C71A641A-838C-4105-8CD6-9DADE9633E62}" type="slidenum">
              <a:rPr lang="en-US" sz="1000">
                <a:latin typeface="Times New Roman"/>
              </a:rPr>
              <a:t>&lt;number&gt;</a:t>
            </a:fld>
            <a:fld id="{E02CA33B-86F6-4494-B85C-2F91A001054E}" type="slidenum">
              <a:rPr lang="en-US" sz="1000">
                <a:latin typeface="Times New Roman"/>
              </a:rPr>
              <a:t>&lt;number&gt;</a:t>
            </a:fld>
            <a:fld id="{19582429-EAC2-411B-A39B-F22A83F60C9A}" type="slidenum">
              <a:rPr lang="en-US" sz="1000">
                <a:latin typeface="Times New Roman"/>
              </a:rPr>
              <a:t>&lt;number&gt;</a:t>
            </a:fld>
            <a:fld id="{E6134A58-9BB1-4268-9079-2FD92DB5A852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1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Gotham Round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00">
                <a:latin typeface="Gotham Round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otham Rounded Medium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8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85800" y="1143000"/>
            <a:ext cx="7601760" cy="114912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0066cc"/>
                </a:solidFill>
                <a:latin typeface="Gotham Rounded Bold"/>
                <a:ea typeface="Gotham Rounded"/>
              </a:rPr>
              <a:t>Containing IoT Sensor Telemetry</a:t>
            </a:r>
            <a:endParaRPr/>
          </a:p>
        </p:txBody>
      </p:sp>
      <p:sp>
        <p:nvSpPr>
          <p:cNvPr id="393" name="CustomShape 2"/>
          <p:cNvSpPr/>
          <p:nvPr/>
        </p:nvSpPr>
        <p:spPr>
          <a:xfrm>
            <a:off x="685800" y="2971800"/>
            <a:ext cx="7466760" cy="126468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 algn="r"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  <a:latin typeface="Gotham Rounded Bold"/>
                <a:ea typeface="Gotham Rounded"/>
              </a:rPr>
              <a:t>Samuel Cozannet, Canonical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  <a:latin typeface="Gotham Rounded Bold"/>
                <a:ea typeface="Gotham Rounded"/>
              </a:rPr>
              <a:t>Michael Schloh, Europalab</a:t>
            </a:r>
            <a:endParaRPr/>
          </a:p>
        </p:txBody>
      </p:sp>
      <p:sp>
        <p:nvSpPr>
          <p:cNvPr id="394" name="CustomShape 3"/>
          <p:cNvSpPr/>
          <p:nvPr/>
        </p:nvSpPr>
        <p:spPr>
          <a:xfrm>
            <a:off x="685800" y="2057400"/>
            <a:ext cx="7360920" cy="56664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66cc"/>
                </a:solidFill>
                <a:latin typeface="Gotham Rounded Bold"/>
                <a:ea typeface="Gotham Rounded"/>
              </a:rPr>
              <a:t>http://lect.europalab.com/dociotsen/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640080" y="640080"/>
            <a:ext cx="2743200" cy="2743200"/>
          </a:xfrm>
          <a:prstGeom prst="ellipse">
            <a:avLst/>
          </a:prstGeom>
          <a:solidFill>
            <a:srgbClr val="009933"/>
          </a:solidFill>
          <a:ln>
            <a:solidFill>
              <a:srgbClr val="006600"/>
            </a:solidFill>
          </a:ln>
        </p:spPr>
        <p:txBody>
          <a:bodyPr wrap="none" lIns="90000" rIns="90000" tIns="45000" bIns="45000" anchor="ctr"/>
          <a:p>
            <a:pPr algn="ctr"/>
            <a:r>
              <a:rPr b="1" lang="en-US" sz="2400">
                <a:latin typeface="Arial"/>
              </a:rPr>
              <a:t>Docker Container</a:t>
            </a:r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3383280" y="640080"/>
            <a:ext cx="2743200" cy="2743200"/>
          </a:xfrm>
          <a:prstGeom prst="ellipse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txBody>
          <a:bodyPr wrap="none" lIns="90000" rIns="90000" tIns="45000" bIns="45000" anchor="ctr"/>
          <a:p>
            <a:pPr algn="ctr"/>
            <a:r>
              <a:rPr b="1" lang="en-US" sz="2400">
                <a:latin typeface="Arial"/>
              </a:rPr>
              <a:t>IoT Network</a:t>
            </a:r>
            <a:endParaRPr/>
          </a:p>
        </p:txBody>
      </p:sp>
      <p:sp>
        <p:nvSpPr>
          <p:cNvPr id="417" name="CustomShape 3"/>
          <p:cNvSpPr/>
          <p:nvPr/>
        </p:nvSpPr>
        <p:spPr>
          <a:xfrm>
            <a:off x="1074600" y="3567240"/>
            <a:ext cx="2743200" cy="2743200"/>
          </a:xfrm>
          <a:prstGeom prst="ellipse">
            <a:avLst/>
          </a:prstGeom>
          <a:solidFill>
            <a:srgbClr val="6699cc"/>
          </a:solidFill>
          <a:ln>
            <a:solidFill>
              <a:srgbClr val="336699"/>
            </a:solidFill>
          </a:ln>
        </p:spPr>
        <p:txBody>
          <a:bodyPr wrap="none" lIns="90000" rIns="90000" tIns="45000" bIns="45000" anchor="ctr"/>
          <a:p>
            <a:pPr algn="ctr"/>
            <a:r>
              <a:rPr b="1" lang="en-US" sz="2400">
                <a:latin typeface="Arial"/>
              </a:rPr>
              <a:t>Internet</a:t>
            </a:r>
            <a:endParaRPr/>
          </a:p>
          <a:p>
            <a:pPr algn="ctr"/>
            <a:r>
              <a:rPr b="1" lang="en-US" sz="2400">
                <a:latin typeface="Arial"/>
              </a:rPr>
              <a:t>of Things</a:t>
            </a:r>
            <a:endParaRPr/>
          </a:p>
          <a:p>
            <a:pPr algn="ctr"/>
            <a:r>
              <a:rPr b="1" lang="en-US" sz="2400">
                <a:latin typeface="Arial"/>
              </a:rPr>
              <a:t>Service</a:t>
            </a:r>
            <a:endParaRPr/>
          </a:p>
        </p:txBody>
      </p:sp>
      <p:sp>
        <p:nvSpPr>
          <p:cNvPr id="418" name="CustomShape 4"/>
          <p:cNvSpPr/>
          <p:nvPr/>
        </p:nvSpPr>
        <p:spPr>
          <a:xfrm>
            <a:off x="5326560" y="3566520"/>
            <a:ext cx="2743200" cy="2743200"/>
          </a:xfrm>
          <a:prstGeom prst="ellipse">
            <a:avLst/>
          </a:prstGeom>
          <a:solidFill>
            <a:srgbClr val="666633"/>
          </a:solidFill>
          <a:ln>
            <a:solidFill>
              <a:srgbClr val="333300"/>
            </a:solidFill>
          </a:ln>
        </p:spPr>
        <p:txBody>
          <a:bodyPr wrap="none" lIns="90000" rIns="90000" tIns="45000" bIns="45000" anchor="ctr"/>
          <a:p>
            <a:pPr algn="ctr"/>
            <a:r>
              <a:rPr b="1" lang="en-US" sz="2400">
                <a:latin typeface="Arial"/>
              </a:rPr>
              <a:t>Internet</a:t>
            </a:r>
            <a:endParaRPr/>
          </a:p>
          <a:p>
            <a:pPr algn="ctr"/>
            <a:r>
              <a:rPr b="1" lang="en-US" sz="2400">
                <a:latin typeface="Arial"/>
              </a:rPr>
              <a:t>of Things</a:t>
            </a:r>
            <a:endParaRPr/>
          </a:p>
          <a:p>
            <a:pPr algn="ctr"/>
            <a:r>
              <a:rPr b="1" lang="en-US" sz="2400">
                <a:latin typeface="Arial"/>
              </a:rPr>
              <a:t>Service</a:t>
            </a:r>
            <a:endParaRPr/>
          </a:p>
        </p:txBody>
      </p:sp>
      <p:sp>
        <p:nvSpPr>
          <p:cNvPr id="419" name="CustomShape 5"/>
          <p:cNvSpPr/>
          <p:nvPr/>
        </p:nvSpPr>
        <p:spPr>
          <a:xfrm>
            <a:off x="3223440" y="3566520"/>
            <a:ext cx="2743200" cy="2743200"/>
          </a:xfrm>
          <a:prstGeom prst="ellipse">
            <a:avLst/>
          </a:prstGeom>
          <a:solidFill>
            <a:srgbClr val="cc3300"/>
          </a:solidFill>
          <a:ln>
            <a:solidFill>
              <a:srgbClr val="990000"/>
            </a:solidFill>
          </a:ln>
        </p:spPr>
        <p:txBody>
          <a:bodyPr wrap="none" lIns="90000" rIns="90000" tIns="45000" bIns="45000" anchor="ctr"/>
          <a:p>
            <a:pPr algn="ctr"/>
            <a:r>
              <a:rPr b="1" lang="en-US" sz="2400">
                <a:latin typeface="Arial"/>
              </a:rPr>
              <a:t>Docker Container</a:t>
            </a:r>
            <a:endParaRPr/>
          </a:p>
        </p:txBody>
      </p:sp>
      <p:sp>
        <p:nvSpPr>
          <p:cNvPr id="420" name="TextShape 6"/>
          <p:cNvSpPr txBox="1"/>
          <p:nvPr/>
        </p:nvSpPr>
        <p:spPr>
          <a:xfrm>
            <a:off x="6562800" y="1188720"/>
            <a:ext cx="1648440" cy="190692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b="1" lang="en-US" sz="6400">
                <a:latin typeface="Arial"/>
              </a:rPr>
              <a:t>IoT</a:t>
            </a:r>
            <a:endParaRPr/>
          </a:p>
          <a:p>
            <a:pPr algn="ctr"/>
            <a:r>
              <a:rPr b="1" lang="en-US" sz="6400">
                <a:latin typeface="Arial"/>
              </a:rPr>
              <a:t>R</a:t>
            </a:r>
            <a:r>
              <a:rPr b="1" lang="en-US" sz="5517" baseline="20000">
                <a:latin typeface="Arial"/>
              </a:rPr>
              <a:t>&amp;</a:t>
            </a:r>
            <a:r>
              <a:rPr b="1" lang="en-US" sz="6400">
                <a:latin typeface="Arial"/>
              </a:rPr>
              <a:t>D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New Workflows</a:t>
            </a:r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Software Development Process departure from classic devops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2024640" y="2217600"/>
            <a:ext cx="5094720" cy="2423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Embedded challenges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Computing node images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Research and develop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Deployment strategies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Adding Value</a:t>
            </a:r>
            <a:endParaRPr/>
          </a:p>
        </p:txBody>
      </p:sp>
      <p:sp>
        <p:nvSpPr>
          <p:cNvPr id="426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Smart engineering of ubiquitous systems in contrast to containers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2024640" y="2217600"/>
            <a:ext cx="5094720" cy="2423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Isolation and reliability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Transports and protocols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Maintenance reduction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Data management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945720" y="1143000"/>
            <a:ext cx="7252560" cy="3040200"/>
          </a:xfrm>
          <a:prstGeom prst="rect">
            <a:avLst/>
          </a:prstGeom>
        </p:spPr>
        <p:txBody>
          <a:bodyPr lIns="0" rIns="0" tIns="0" bIns="0"/>
          <a:p>
            <a:r>
              <a:rPr lang="en-US" sz="2400">
                <a:solidFill>
                  <a:srgbClr val="000000"/>
                </a:solidFill>
                <a:latin typeface="Courier 10 Pitch"/>
              </a:rPr>
              <a:t>$ docker pull msvb/armhf-iotempire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ourier 10 Pitch"/>
              </a:rPr>
              <a:t>$ docker pull msvb/ia32-iotempire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ourier 10 Pitch"/>
              </a:rPr>
              <a:t>$ docker run -t -i msvb/armhf-iotempire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400">
                <a:solidFill>
                  <a:srgbClr val="000000"/>
                </a:solidFill>
                <a:latin typeface="Courier 10 Pitch"/>
              </a:rPr>
              <a:t>-i: interactive stdin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400">
                <a:solidFill>
                  <a:srgbClr val="000000"/>
                </a:solidFill>
                <a:latin typeface="Courier 10 Pitch"/>
              </a:rPr>
              <a:t>-t: pseudo-tty stdin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400">
                <a:solidFill>
                  <a:srgbClr val="000000"/>
                </a:solidFill>
                <a:latin typeface="Courier 10 Pitch"/>
              </a:rPr>
              <a:t>Images are alpha tested</a:t>
            </a:r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1051560" y="4800600"/>
            <a:ext cx="6995160" cy="878040"/>
          </a:xfrm>
          <a:prstGeom prst="rect">
            <a:avLst/>
          </a:prstGeom>
        </p:spPr>
        <p:txBody>
          <a:bodyPr lIns="0" rIns="0" tIns="0" bIns="0"/>
          <a:p>
            <a:r>
              <a:rPr lang="en-US" sz="2400">
                <a:solidFill>
                  <a:srgbClr val="000000"/>
                </a:solidFill>
                <a:latin typeface="Courier 10 Pitch"/>
              </a:rPr>
              <a:t>Sample image contents:</a:t>
            </a:r>
            <a:endParaRPr/>
          </a:p>
          <a:p>
            <a:r>
              <a:rPr b="1" lang="en-US" sz="2400">
                <a:solidFill>
                  <a:srgbClr val="000000"/>
                </a:solidFill>
                <a:latin typeface="Courier 10 Pitch"/>
              </a:rPr>
              <a:t>‣ 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MQTT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‣ AMQP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‣ LWM2M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Courier 10 Pitch"/>
              </a:rPr>
              <a:t>‣ ZeroMQ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Show and Tell</a:t>
            </a:r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Whirlwind tour of Docker assisted networks of cloudy sensor things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2024640" y="2217600"/>
            <a:ext cx="5094720" cy="2423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ARMHF image tour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Application layers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Sensory data flows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IoT service deployments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Front End</a:t>
            </a:r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Human to Machine (H2M) interfaces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406440" y="900720"/>
            <a:ext cx="8156520" cy="633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3100">
                <a:solidFill>
                  <a:srgbClr val="ffffff"/>
                </a:solidFill>
                <a:latin typeface="Gotham Rounded Bold"/>
                <a:ea typeface="Gotham Rounded"/>
              </a:rPr>
              <a:t>In this hour…</a:t>
            </a:r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4778280" y="2184480"/>
            <a:ext cx="2653200" cy="532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296cc"/>
                </a:solidFill>
                <a:latin typeface="Gotham Rounded Bold"/>
                <a:ea typeface="Gotham Rounded"/>
              </a:rPr>
              <a:t>Added Value</a:t>
            </a:r>
            <a:endParaRPr/>
          </a:p>
        </p:txBody>
      </p:sp>
      <p:sp>
        <p:nvSpPr>
          <p:cNvPr id="397" name="CustomShape 3"/>
          <p:cNvSpPr/>
          <p:nvPr/>
        </p:nvSpPr>
        <p:spPr>
          <a:xfrm>
            <a:off x="4778280" y="2674800"/>
            <a:ext cx="2653200" cy="1035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Isolation and reliability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Transports and protocols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Maintenance reduction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Data management</a:t>
            </a:r>
            <a:endParaRPr/>
          </a:p>
        </p:txBody>
      </p:sp>
      <p:sp>
        <p:nvSpPr>
          <p:cNvPr id="398" name="CustomShape 4"/>
          <p:cNvSpPr/>
          <p:nvPr/>
        </p:nvSpPr>
        <p:spPr>
          <a:xfrm>
            <a:off x="4778280" y="4000320"/>
            <a:ext cx="2653200" cy="532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296cc"/>
                </a:solidFill>
                <a:latin typeface="Gotham Rounded Bold"/>
                <a:ea typeface="Gotham Rounded"/>
              </a:rPr>
              <a:t>Show and Tell</a:t>
            </a:r>
            <a:endParaRPr/>
          </a:p>
        </p:txBody>
      </p:sp>
      <p:sp>
        <p:nvSpPr>
          <p:cNvPr id="399" name="CustomShape 5"/>
          <p:cNvSpPr/>
          <p:nvPr/>
        </p:nvSpPr>
        <p:spPr>
          <a:xfrm>
            <a:off x="4778280" y="4490640"/>
            <a:ext cx="2653200" cy="956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ARMHF image tour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Application layers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Sensory data flows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IoT service deployments</a:t>
            </a:r>
            <a:endParaRPr/>
          </a:p>
        </p:txBody>
      </p:sp>
      <p:sp>
        <p:nvSpPr>
          <p:cNvPr id="400" name="CustomShape 6"/>
          <p:cNvSpPr/>
          <p:nvPr/>
        </p:nvSpPr>
        <p:spPr>
          <a:xfrm>
            <a:off x="1136880" y="2184480"/>
            <a:ext cx="2653200" cy="532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296cc"/>
                </a:solidFill>
                <a:latin typeface="Gotham Rounded Bold"/>
                <a:ea typeface="Gotham Rounded"/>
              </a:rPr>
              <a:t>Dive into IoT</a:t>
            </a:r>
            <a:endParaRPr/>
          </a:p>
        </p:txBody>
      </p:sp>
      <p:sp>
        <p:nvSpPr>
          <p:cNvPr id="401" name="CustomShape 7"/>
          <p:cNvSpPr/>
          <p:nvPr/>
        </p:nvSpPr>
        <p:spPr>
          <a:xfrm>
            <a:off x="1136880" y="2674800"/>
            <a:ext cx="2653200" cy="1035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Sensor telemetry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Actuator telecommand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Computing device nodes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Gateways and routing</a:t>
            </a:r>
            <a:endParaRPr/>
          </a:p>
        </p:txBody>
      </p:sp>
      <p:sp>
        <p:nvSpPr>
          <p:cNvPr id="402" name="CustomShape 8"/>
          <p:cNvSpPr/>
          <p:nvPr/>
        </p:nvSpPr>
        <p:spPr>
          <a:xfrm>
            <a:off x="1136880" y="4000320"/>
            <a:ext cx="2653200" cy="532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296cc"/>
                </a:solidFill>
                <a:latin typeface="Gotham Rounded Bold"/>
                <a:ea typeface="Gotham Rounded"/>
              </a:rPr>
              <a:t>SDP Workflows</a:t>
            </a:r>
            <a:endParaRPr/>
          </a:p>
        </p:txBody>
      </p:sp>
      <p:sp>
        <p:nvSpPr>
          <p:cNvPr id="403" name="CustomShape 9"/>
          <p:cNvSpPr/>
          <p:nvPr/>
        </p:nvSpPr>
        <p:spPr>
          <a:xfrm>
            <a:off x="1136880" y="4490640"/>
            <a:ext cx="2653200" cy="956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Embedded challenges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Computing node images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Research and develop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394d55"/>
                </a:solidFill>
                <a:latin typeface="Gotham Rounded Bold"/>
                <a:ea typeface="Gotham Rounded"/>
              </a:rPr>
              <a:t>Deployment strategies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973800"/>
            <a:ext cx="8229600" cy="491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Back End</a:t>
            </a:r>
            <a:endParaRPr/>
          </a:p>
        </p:txBody>
      </p:sp>
      <p:sp>
        <p:nvSpPr>
          <p:cNvPr id="437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How to store &amp; process all that data?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201600" y="6564600"/>
            <a:ext cx="180360" cy="182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0BDAE506-D413-43D9-9315-3AF5DEE16782}" type="slidenum">
              <a:rPr lang="en-US" sz="105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092E5C95-D4F0-4BBE-A4D9-7315AA5EBB5C}" type="slidenum">
              <a:rPr lang="en-US" sz="1000">
                <a:latin typeface="Times New Roman"/>
              </a:rPr>
              <a:t>&lt;number&gt;</a:t>
            </a:fld>
            <a:fld id="{4802DF6A-B435-4FF6-A07E-08B3D3DD7B69}" type="slidenum">
              <a:rPr lang="en-US" sz="1000">
                <a:latin typeface="Times New Roman"/>
              </a:rPr>
              <a:t>&lt;number&gt;</a:t>
            </a:fld>
            <a:fld id="{C4ABB147-848D-4725-9B2A-CBD679B35A0D}" type="slidenum">
              <a:rPr lang="en-US" sz="1000">
                <a:latin typeface="Times New Roman"/>
              </a:rPr>
              <a:t>&lt;number&gt;</a:t>
            </a:fld>
            <a:fld id="{60ED4C47-2E22-4CBE-BCFA-A6D8BDCDD2D3}" type="slidenum">
              <a:rPr lang="en-US" sz="1000">
                <a:latin typeface="Times New Roman"/>
              </a:rPr>
              <a:t>&lt;number&gt;</a:t>
            </a:fld>
            <a:fld id="{A1DF1447-4EE5-4ACF-B026-5A65A33442CE}" type="slidenum">
              <a:rPr lang="en-US" sz="1000">
                <a:latin typeface="Times New Roman"/>
              </a:rPr>
              <a:t>&lt;number&gt;</a:t>
            </a:fld>
            <a:fld id="{C2EF4275-AAE3-4F7C-BA90-E728652BB2E9}" type="slidenum">
              <a:rPr lang="en-US" sz="1000">
                <a:latin typeface="Times New Roman"/>
              </a:rPr>
              <a:t>&lt;number&gt;</a:t>
            </a:fld>
            <a:fld id="{1CFC52FB-065C-40BB-90E1-67CE4D606150}" type="slidenum">
              <a:rPr lang="en-US" sz="1000">
                <a:latin typeface="Times New Roman"/>
              </a:rPr>
              <a:t>&lt;number&gt;</a:t>
            </a:fld>
            <a:fld id="{11E19A5B-758A-41C6-853C-E15985E92590}" type="slidenum">
              <a:rPr lang="en-US" sz="1000">
                <a:latin typeface="Times New Roman"/>
              </a:rPr>
              <a:t>&lt;number&gt;</a:t>
            </a:fld>
            <a:fld id="{7948EF13-B09A-4BF6-ACEE-1F53AF27F23E}" type="slidenum">
              <a:rPr lang="en-US" sz="1000">
                <a:latin typeface="Times New Roman"/>
              </a:rPr>
              <a:t>&lt;number&gt;</a:t>
            </a:fld>
            <a:fld id="{9B3DF2BD-217C-48B6-BA1F-A8069643B261}" type="slidenum">
              <a:rPr lang="en-US" sz="1000">
                <a:latin typeface="Times New Roman"/>
              </a:rPr>
              <a:t>&lt;number&gt;</a:t>
            </a:fld>
            <a:fld id="{2A3115F5-28FA-4D33-AAA6-8629A83C60A4}" type="slidenum">
              <a:rPr lang="en-US" sz="1000">
                <a:latin typeface="Times New Roman"/>
              </a:rPr>
              <a:t>&lt;number&gt;</a:t>
            </a:fld>
            <a:fld id="{50ADF6C6-4B9B-4141-9C93-8696C48800E7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pic>
        <p:nvPicPr>
          <p:cNvPr id="4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475560"/>
            <a:ext cx="6400800" cy="590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673560" y="1479600"/>
            <a:ext cx="7921800" cy="532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1 Million devices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1 tweet every 5 seconds</a:t>
            </a:r>
            <a:endParaRPr/>
          </a:p>
        </p:txBody>
      </p:sp>
      <p:sp>
        <p:nvSpPr>
          <p:cNvPr id="441" name="TextShape 2"/>
          <p:cNvSpPr txBox="1"/>
          <p:nvPr/>
        </p:nvSpPr>
        <p:spPr>
          <a:xfrm>
            <a:off x="3657600" y="4572000"/>
            <a:ext cx="4663440" cy="897840"/>
          </a:xfrm>
          <a:prstGeom prst="rect">
            <a:avLst/>
          </a:prstGeom>
        </p:spPr>
        <p:txBody>
          <a:bodyPr lIns="0" rIns="0" tIns="0" bIns="0"/>
          <a:p>
            <a:r>
              <a:rPr lang="en-US" sz="4800">
                <a:latin typeface="Gotham Rounded Medium"/>
              </a:rPr>
              <a:t> </a:t>
            </a:r>
            <a:r>
              <a:rPr b="1" lang="en-US" sz="4800">
                <a:latin typeface="Gotham Rounded Medium"/>
              </a:rPr>
              <a:t>2.4PB / day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201600" y="6564600"/>
            <a:ext cx="180360" cy="182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B0A54396-7896-4E38-BD50-4E427A4BEC9A}" type="slidenum">
              <a:rPr lang="en-US" sz="105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57396D93-440F-4D08-8A77-681CF2F5356C}" type="slidenum">
              <a:rPr lang="en-US" sz="1000">
                <a:latin typeface="Times New Roman"/>
              </a:rPr>
              <a:t>&lt;number&gt;</a:t>
            </a:fld>
            <a:fld id="{1E01F872-31A9-46AF-BC53-467B914F5FFF}" type="slidenum">
              <a:rPr lang="en-US" sz="1000">
                <a:latin typeface="Times New Roman"/>
              </a:rPr>
              <a:t>&lt;number&gt;</a:t>
            </a:fld>
            <a:fld id="{1F2EE3CD-FC71-44A9-96F1-7D35BF5285F2}" type="slidenum">
              <a:rPr lang="en-US" sz="1000">
                <a:latin typeface="Times New Roman"/>
              </a:rPr>
              <a:t>&lt;number&gt;</a:t>
            </a:fld>
            <a:fld id="{D14FA0DB-D248-4F58-BF07-B6864FE4F515}" type="slidenum">
              <a:rPr lang="en-US" sz="1000">
                <a:latin typeface="Times New Roman"/>
              </a:rPr>
              <a:t>&lt;number&gt;</a:t>
            </a:fld>
            <a:fld id="{1458C668-DB7C-4607-86BA-D6569B8F86D6}" type="slidenum">
              <a:rPr lang="en-US" sz="1000">
                <a:latin typeface="Times New Roman"/>
              </a:rPr>
              <a:t>&lt;number&gt;</a:t>
            </a:fld>
            <a:fld id="{0D0D1C9B-A7FA-46AF-BE09-F7E1A3DEA542}" type="slidenum">
              <a:rPr lang="en-US" sz="1000">
                <a:latin typeface="Times New Roman"/>
              </a:rPr>
              <a:t>&lt;number&gt;</a:t>
            </a:fld>
            <a:fld id="{A31694C7-5190-4CF9-9799-B31517C37FB6}" type="slidenum">
              <a:rPr lang="en-US" sz="1000">
                <a:latin typeface="Times New Roman"/>
              </a:rPr>
              <a:t>&lt;number&gt;</a:t>
            </a:fld>
            <a:fld id="{7AE46525-067E-4561-87A3-8B45FC33FF9E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pic>
        <p:nvPicPr>
          <p:cNvPr id="4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6680" y="914400"/>
            <a:ext cx="7619760" cy="4314600"/>
          </a:xfrm>
          <a:prstGeom prst="rect">
            <a:avLst/>
          </a:prstGeom>
          <a:ln>
            <a:noFill/>
          </a:ln>
        </p:spPr>
      </p:pic>
      <p:sp>
        <p:nvSpPr>
          <p:cNvPr id="444" name="TextShape 2"/>
          <p:cNvSpPr txBox="1"/>
          <p:nvPr/>
        </p:nvSpPr>
        <p:spPr>
          <a:xfrm>
            <a:off x="5852160" y="5943600"/>
            <a:ext cx="2194560" cy="2336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1000">
                <a:latin typeface="Arial"/>
              </a:rPr>
              <a:t>Source https://www.mapr.com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" descr=""/>
          <p:cNvPicPr/>
          <p:nvPr/>
        </p:nvPicPr>
        <p:blipFill>
          <a:blip r:embed="rId1"/>
          <a:srcRect l="714331" t="424929" r="132258" b="472615"/>
          <a:stretch>
            <a:fillRect/>
          </a:stretch>
        </p:blipFill>
        <p:spPr>
          <a:xfrm>
            <a:off x="784440" y="1058400"/>
            <a:ext cx="7589160" cy="412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" y="664200"/>
            <a:ext cx="7680600" cy="482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6520" y="548640"/>
            <a:ext cx="6689160" cy="530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357480" y="595440"/>
            <a:ext cx="7774200" cy="114192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 anchor="b"/>
          <a:p>
            <a:pPr>
              <a:lnSpc>
                <a:spcPct val="100000"/>
              </a:lnSpc>
            </a:pPr>
            <a:r>
              <a:rPr lang="en-US" sz="9900">
                <a:solidFill>
                  <a:srgbClr val="39b9f0"/>
                </a:solidFill>
                <a:latin typeface="Gotham Rounded Bold"/>
                <a:ea typeface="Gotham Rounded Medium"/>
              </a:rPr>
              <a:t>Thank you!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457200" y="1792080"/>
            <a:ext cx="3514680" cy="102888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Gotham Rounded Bold"/>
                <a:ea typeface="Gotham Rounded"/>
              </a:rPr>
              <a:t>Michael Schloh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Gotham Rounded Bold"/>
                <a:ea typeface="Gotham Rounded"/>
              </a:rPr>
              <a:t>Von Bennewitz</a:t>
            </a:r>
            <a:endParaRPr/>
          </a:p>
        </p:txBody>
      </p:sp>
      <p:sp>
        <p:nvSpPr>
          <p:cNvPr id="450" name="CustomShape 3"/>
          <p:cNvSpPr/>
          <p:nvPr/>
        </p:nvSpPr>
        <p:spPr>
          <a:xfrm>
            <a:off x="457200" y="2926080"/>
            <a:ext cx="3106080" cy="61956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ffff"/>
                </a:solidFill>
                <a:latin typeface="Gotham Rounded Medium"/>
                <a:ea typeface="Gotham Rounded"/>
              </a:rPr>
              <a:t>michael@schloh.com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ffff"/>
                </a:solidFill>
                <a:latin typeface="Gotham Rounded Medium"/>
                <a:ea typeface="Gotham Rounded"/>
              </a:rPr>
              <a:t>Europalab Networks</a:t>
            </a:r>
            <a:endParaRPr/>
          </a:p>
        </p:txBody>
      </p:sp>
      <p:sp>
        <p:nvSpPr>
          <p:cNvPr id="451" name="CustomShape 4"/>
          <p:cNvSpPr/>
          <p:nvPr/>
        </p:nvSpPr>
        <p:spPr>
          <a:xfrm>
            <a:off x="4343400" y="1828800"/>
            <a:ext cx="4023360" cy="56664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Gotham Rounded Bold"/>
                <a:ea typeface="Gotham Rounded"/>
              </a:rPr>
              <a:t>Samuel Cozannet</a:t>
            </a:r>
            <a:endParaRPr/>
          </a:p>
        </p:txBody>
      </p:sp>
      <p:sp>
        <p:nvSpPr>
          <p:cNvPr id="452" name="CustomShape 5"/>
          <p:cNvSpPr/>
          <p:nvPr/>
        </p:nvSpPr>
        <p:spPr>
          <a:xfrm>
            <a:off x="4339440" y="2468880"/>
            <a:ext cx="4477680" cy="36576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Gotham Rounded Medium"/>
                <a:ea typeface="Gotham Rounded"/>
              </a:rPr>
              <a:t>samuel.cozannet@canonical.com</a:t>
            </a:r>
            <a:endParaRPr/>
          </a:p>
        </p:txBody>
      </p:sp>
      <p:sp>
        <p:nvSpPr>
          <p:cNvPr id="453" name="CustomShape 6"/>
          <p:cNvSpPr/>
          <p:nvPr/>
        </p:nvSpPr>
        <p:spPr>
          <a:xfrm>
            <a:off x="4343400" y="2743200"/>
            <a:ext cx="2246400" cy="36252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ffff"/>
                </a:solidFill>
                <a:latin typeface="Gotham Rounded Medium"/>
                <a:ea typeface="Gotham Rounded"/>
              </a:rPr>
              <a:t>Canonical, Ltd.</a:t>
            </a:r>
            <a:endParaRPr/>
          </a:p>
        </p:txBody>
      </p:sp>
      <p:sp>
        <p:nvSpPr>
          <p:cNvPr id="454" name="CustomShape 7"/>
          <p:cNvSpPr/>
          <p:nvPr/>
        </p:nvSpPr>
        <p:spPr>
          <a:xfrm>
            <a:off x="777240" y="3840480"/>
            <a:ext cx="7360920" cy="566640"/>
          </a:xfrm>
          <a:prstGeom prst="rect">
            <a:avLst/>
          </a:prstGeom>
          <a:noFill/>
          <a:ln w="12600">
            <a:noFill/>
          </a:ln>
        </p:spPr>
        <p:txBody>
          <a:bodyPr lIns="21240" rIns="21240" tIns="21240" bIns="2124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66cc"/>
                </a:solidFill>
                <a:latin typeface="Gotham Rounded Bold"/>
                <a:ea typeface="Gotham Rounded"/>
              </a:rPr>
              <a:t>http://lect.europalab.com/dociotsen/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634320" y="2635560"/>
            <a:ext cx="823104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Dive Into IoT</a:t>
            </a:r>
            <a:endParaRPr/>
          </a:p>
        </p:txBody>
      </p:sp>
      <p:sp>
        <p:nvSpPr>
          <p:cNvPr id="405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Defining the Internet of Things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201600" y="6564600"/>
            <a:ext cx="180360" cy="182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F2E83E43-E244-4E6A-9CF5-D0BD59BFC28F}" type="slidenum">
              <a:rPr lang="en-US" sz="105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E3D25112-E295-499B-A8DB-ADC37C1F8092}" type="slidenum">
              <a:rPr lang="en-US" sz="1000">
                <a:latin typeface="Times New Roman"/>
              </a:rPr>
              <a:t>&lt;number&gt;</a:t>
            </a:fld>
            <a:fld id="{1BE81935-61A4-4785-A5F1-AA2DD5D69F5E}" type="slidenum">
              <a:rPr lang="en-US" sz="1000">
                <a:latin typeface="Times New Roman"/>
              </a:rPr>
              <a:t>&lt;number&gt;</a:t>
            </a:fld>
            <a:fld id="{03D7FCC3-ADFA-460E-9EFD-C9072660AE5B}" type="slidenum">
              <a:rPr lang="en-US" sz="1000">
                <a:latin typeface="Times New Roman"/>
              </a:rPr>
              <a:t>&lt;number&gt;</a:t>
            </a:fld>
            <a:fld id="{6291E5C6-3DFD-4656-BB43-C93E82BC89F2}" type="slidenum">
              <a:rPr lang="en-US" sz="1000">
                <a:latin typeface="Times New Roman"/>
              </a:rPr>
              <a:t>&lt;number&gt;</a:t>
            </a:fld>
            <a:fld id="{797370C8-3C49-420B-BAD4-D24F32C30327}" type="slidenum">
              <a:rPr lang="en-US" sz="1000">
                <a:latin typeface="Times New Roman"/>
              </a:rPr>
              <a:t>&lt;number&gt;</a:t>
            </a:fld>
            <a:fld id="{F5526AF5-CAA2-4B01-AEFB-2DCE9CE59575}" type="slidenum">
              <a:rPr lang="en-US" sz="1000">
                <a:latin typeface="Times New Roman"/>
              </a:rPr>
              <a:t>&lt;number&gt;</a:t>
            </a:fld>
            <a:fld id="{5B2CCB84-D080-4848-8D3C-645360829148}" type="slidenum">
              <a:rPr lang="en-US" sz="1000">
                <a:latin typeface="Times New Roman"/>
              </a:rPr>
              <a:t>&lt;number&gt;</a:t>
            </a:fld>
            <a:fld id="{218B1CC2-0843-478B-9648-69DBEF38E6C1}" type="slidenum">
              <a:rPr lang="en-US" sz="1000">
                <a:latin typeface="Times New Roman"/>
              </a:rPr>
              <a:t>&lt;number&gt;</a:t>
            </a:fld>
            <a:fld id="{7B4ECA54-C5AE-48A5-837A-04847BACC71E}" type="slidenum">
              <a:rPr lang="en-US" sz="1000">
                <a:latin typeface="Times New Roman"/>
              </a:rPr>
              <a:t>&lt;number&gt;</a:t>
            </a:fld>
            <a:fld id="{475E10A1-8113-4459-8B56-DE114710099C}" type="slidenum">
              <a:rPr lang="en-US" sz="1000">
                <a:latin typeface="Times New Roman"/>
              </a:rPr>
              <a:t>&lt;number&gt;</a:t>
            </a:fld>
            <a:fld id="{792E4457-2E7D-4240-9665-DCE53C22EFDF}" type="slidenum">
              <a:rPr lang="en-US" sz="1000">
                <a:latin typeface="Times New Roman"/>
              </a:rPr>
              <a:t>&lt;number&gt;</a:t>
            </a:fld>
            <a:fld id="{71DD52AE-183B-4476-84CD-9818809C409D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  <p:pic>
        <p:nvPicPr>
          <p:cNvPr id="40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663120"/>
            <a:ext cx="7772400" cy="553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024640" y="2217600"/>
            <a:ext cx="5094720" cy="2423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Sensor telemetry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Actuator telecommand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Computing device nodes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Gateways and routing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3200400" y="4041000"/>
            <a:ext cx="4147200" cy="33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Gotham Rounded Bold"/>
                <a:ea typeface="Gotham Rounded"/>
              </a:rPr>
              <a:t>—</a:t>
            </a:r>
            <a:r>
              <a:rPr lang="en-US" sz="2200">
                <a:solidFill>
                  <a:srgbClr val="000000"/>
                </a:solidFill>
                <a:latin typeface="Gotham Rounded Bold"/>
                <a:ea typeface="Gotham Rounded"/>
              </a:rPr>
              <a:t>Michael Schloh von Bennewitz</a:t>
            </a:r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1371600" y="1371600"/>
            <a:ext cx="5939280" cy="3122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lang="en-US" sz="4100">
                <a:solidFill>
                  <a:srgbClr val="13afe6"/>
                </a:solidFill>
                <a:latin typeface="Gotham Rounded Bold"/>
                <a:ea typeface="Gotham Rounded"/>
              </a:rPr>
              <a:t>“</a:t>
            </a:r>
            <a:r>
              <a:rPr lang="en-US" sz="4100">
                <a:solidFill>
                  <a:srgbClr val="13afe6"/>
                </a:solidFill>
                <a:latin typeface="Gotham Rounded Bold"/>
                <a:ea typeface="Gotham Rounded"/>
              </a:rPr>
              <a:t>Telemetry concerns remotely determining what a device senses, while telecommand directs a remote device to act”</a:t>
            </a:r>
            <a:endParaRPr/>
          </a:p>
        </p:txBody>
      </p:sp>
      <p:sp>
        <p:nvSpPr>
          <p:cNvPr id="411" name="TextShape 3"/>
          <p:cNvSpPr txBox="1"/>
          <p:nvPr/>
        </p:nvSpPr>
        <p:spPr>
          <a:xfrm>
            <a:off x="249840" y="6507720"/>
            <a:ext cx="83520" cy="1612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AF2F36C7-014D-49E6-B6A1-7FCBC79DC217}" type="slidenum">
              <a:rPr lang="en-US" sz="1050">
                <a:solidFill>
                  <a:srgbClr val="ffffff"/>
                </a:solidFill>
                <a:latin typeface="Gotham Rounded Medium"/>
                <a:ea typeface="Gotham Rounded Medium"/>
              </a:rPr>
              <a:t>&lt;number&gt;</a:t>
            </a:fld>
            <a:fld id="{01E3CEB7-E545-40EE-8B24-D59ACC3A9B91}" type="slidenum">
              <a:rPr lang="en-US" sz="1000">
                <a:latin typeface="Times New Roman"/>
              </a:rPr>
              <a:t>&lt;number&gt;</a:t>
            </a:fld>
            <a:fld id="{AB89E225-DC72-406D-BA8E-D048A3F9928C}" type="slidenum">
              <a:rPr lang="en-US" sz="1000">
                <a:latin typeface="Times New Roman"/>
              </a:rPr>
              <a:t>&lt;number&gt;</a:t>
            </a:fld>
            <a:fld id="{C022A7D1-8E98-4F43-9D1B-206BD1B8FDC9}" type="slidenum">
              <a:rPr lang="en-US" sz="1000">
                <a:latin typeface="Times New Roman"/>
              </a:rPr>
              <a:t>&lt;number&gt;</a:t>
            </a:fld>
            <a:fld id="{A07D8EF4-9189-492E-8F58-0DE128C06A0F}" type="slidenum">
              <a:rPr lang="en-US" sz="1000">
                <a:latin typeface="Times New Roman"/>
              </a:rPr>
              <a:t>&lt;number&gt;</a:t>
            </a:fld>
            <a:fld id="{7B2CAAF5-FD64-455B-9FA5-E01B02E01289}" type="slidenum">
              <a:rPr lang="en-US" sz="1000">
                <a:latin typeface="Times New Roman"/>
              </a:rPr>
              <a:t>&lt;number&gt;</a:t>
            </a:fld>
            <a:fld id="{0CA6369D-03F0-44E3-871E-2D9C01841274}" type="slidenum">
              <a:rPr lang="en-US" sz="1000">
                <a:latin typeface="Times New Roman"/>
              </a:rPr>
              <a:t>&lt;number&gt;</a:t>
            </a:fld>
            <a:fld id="{28D6837C-92DF-432C-B07A-B88B28F31309}" type="slidenum">
              <a:rPr lang="en-US" sz="1000">
                <a:latin typeface="Times New Roman"/>
              </a:rPr>
              <a:t>&lt;number&gt;</a:t>
            </a:fld>
            <a:fld id="{C86E443E-DFCB-4878-8766-C9A16279BFC4}" type="slidenum">
              <a:rPr lang="en-US" sz="1000">
                <a:latin typeface="Times New Roman"/>
              </a:rPr>
              <a:t>&lt;number&gt;</a:t>
            </a:fld>
            <a:fld id="{3193638A-D976-4ECE-B7D9-48556B40F296}" type="slidenum">
              <a:rPr lang="en-US" sz="1000">
                <a:latin typeface="Times New Roman"/>
              </a:rPr>
              <a:t>&lt;number&gt;</a:t>
            </a:fld>
            <a:fld id="{BE1FF3D2-C313-4E70-9DEB-CD6B66CDF8CE}" type="slidenum">
              <a:rPr lang="en-US" sz="1000">
                <a:latin typeface="Times New Roman"/>
              </a:rPr>
              <a:t>&lt;number&gt;</a:t>
            </a:fld>
            <a:fld id="{609240E0-BED8-454A-AAD1-FF0E99DFD29C}" type="slidenum">
              <a:rPr lang="en-US" sz="1000">
                <a:latin typeface="Times New Roman"/>
              </a:rPr>
              <a:t>&lt;number&gt;</a:t>
            </a:fld>
            <a:fld id="{1646F947-0683-448F-8497-0ADB85D9E15B}" type="slidenum">
              <a:rPr lang="en-US" sz="1000">
                <a:latin typeface="Times New Roman"/>
              </a:rPr>
              <a:t>&lt;number&gt;</a:t>
            </a:fld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34320" y="2635560"/>
            <a:ext cx="5034960" cy="1121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7000">
                <a:solidFill>
                  <a:srgbClr val="ffffff"/>
                </a:solidFill>
                <a:latin typeface="Gotham Rounded Bold"/>
                <a:ea typeface="Gotham Rounded"/>
              </a:rPr>
              <a:t>Use Cases</a:t>
            </a:r>
            <a:endParaRPr/>
          </a:p>
        </p:txBody>
      </p:sp>
      <p:sp>
        <p:nvSpPr>
          <p:cNvPr id="413" name="CustomShape 2"/>
          <p:cNvSpPr/>
          <p:nvPr/>
        </p:nvSpPr>
        <p:spPr>
          <a:xfrm>
            <a:off x="661320" y="3777120"/>
            <a:ext cx="8231040" cy="1243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c3c43"/>
                </a:solidFill>
                <a:latin typeface="Gotham Rounded Bold"/>
                <a:ea typeface="Gotham Rounded"/>
              </a:rPr>
              <a:t>Docker container roles in Internet of Things research and development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2024640" y="2217600"/>
            <a:ext cx="5094720" cy="2423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Release engineering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SDK and IDE deployment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Firmware infrastructure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900">
                <a:latin typeface="Gotham Rounded Medium"/>
              </a:rPr>
              <a:t>Runtime management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