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4" r:id="rId33"/>
    <p:sldId id="285" r:id="rId34"/>
    <p:sldId id="288" r:id="rId3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Classes and Objects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81FFFC-E7B1-544C-8F04-E397087738EF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A3483F1A-0775-7A42-986C-6E69E1446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7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pic>
        <p:nvPicPr>
          <p:cNvPr id="4" name="Picture 3" descr="uml-priv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" y="1069848"/>
            <a:ext cx="256032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2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pic>
        <p:nvPicPr>
          <p:cNvPr id="4" name="Picture 3" descr="stop_priva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734568"/>
            <a:ext cx="3651250" cy="396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05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pic>
        <p:nvPicPr>
          <p:cNvPr id="3" name="Picture 2" descr="timer_ou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6828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3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pic>
        <p:nvPicPr>
          <p:cNvPr id="4" name="Picture 3" descr="uml-inheritanc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60" y="1069848"/>
            <a:ext cx="272288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2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pic>
        <p:nvPicPr>
          <p:cNvPr id="3" name="Picture 2" descr="inheritance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11" y="1069848"/>
            <a:ext cx="2841625" cy="25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6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pic>
        <p:nvPicPr>
          <p:cNvPr id="3" name="Picture 2" descr="poly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4170"/>
            <a:ext cx="1635125" cy="904875"/>
          </a:xfrm>
          <a:prstGeom prst="rect">
            <a:avLst/>
          </a:prstGeom>
        </p:spPr>
      </p:pic>
      <p:pic>
        <p:nvPicPr>
          <p:cNvPr id="4" name="Picture 3" descr="poly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40280"/>
            <a:ext cx="40005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31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and Identity</a:t>
            </a:r>
          </a:p>
        </p:txBody>
      </p:sp>
      <p:pic>
        <p:nvPicPr>
          <p:cNvPr id="3" name="Picture 2" descr="comp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952750" cy="619125"/>
          </a:xfrm>
          <a:prstGeom prst="rect">
            <a:avLst/>
          </a:prstGeom>
        </p:spPr>
      </p:pic>
      <p:pic>
        <p:nvPicPr>
          <p:cNvPr id="4" name="Picture 3" descr="comp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5400"/>
            <a:ext cx="2952750" cy="619125"/>
          </a:xfrm>
          <a:prstGeom prst="rect">
            <a:avLst/>
          </a:prstGeom>
        </p:spPr>
      </p:pic>
      <p:pic>
        <p:nvPicPr>
          <p:cNvPr id="5" name="Picture 4" descr="comp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42400"/>
            <a:ext cx="23177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8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and Identity</a:t>
            </a:r>
          </a:p>
        </p:txBody>
      </p:sp>
      <p:pic>
        <p:nvPicPr>
          <p:cNvPr id="3" name="Picture 2" descr="comp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4170"/>
            <a:ext cx="31591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83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3" name="Picture 2" descr="rr-try-state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1069848"/>
            <a:ext cx="47752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4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Exceptions</a:t>
            </a:r>
          </a:p>
        </p:txBody>
      </p:sp>
      <p:pic>
        <p:nvPicPr>
          <p:cNvPr id="3" name="Picture 2" descr="com_ex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3" y="1069848"/>
            <a:ext cx="45243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1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4" name="Picture 3" descr="overview9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317875" cy="30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3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3" name="Picture 2" descr="err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8492"/>
            <a:ext cx="201612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33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3" name="Picture 2" descr="err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4170"/>
            <a:ext cx="2397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12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3" name="Picture 2" descr="err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2397125" cy="84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06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4" name="Picture 3" descr="overview8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3655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52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4" name="Picture 3" descr="board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3496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23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3" name="Picture 2" descr="err5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96" y="1038492"/>
            <a:ext cx="4206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32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pic>
        <p:nvPicPr>
          <p:cNvPr id="3" name="Picture 2" descr="err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73772"/>
            <a:ext cx="3730625" cy="8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22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Members</a:t>
            </a:r>
          </a:p>
        </p:txBody>
      </p:sp>
      <p:pic>
        <p:nvPicPr>
          <p:cNvPr id="3" name="Picture 2" descr="class_mem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3" y="1058094"/>
            <a:ext cx="3048000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1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Members</a:t>
            </a:r>
          </a:p>
        </p:txBody>
      </p:sp>
      <p:pic>
        <p:nvPicPr>
          <p:cNvPr id="3" name="Picture 2" descr="class_mem1-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52865"/>
            <a:ext cx="3048000" cy="22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16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Members</a:t>
            </a:r>
          </a:p>
        </p:txBody>
      </p:sp>
      <p:pic>
        <p:nvPicPr>
          <p:cNvPr id="3" name="Picture 2" descr="class_mem1-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3721"/>
            <a:ext cx="24923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6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pic>
        <p:nvPicPr>
          <p:cNvPr id="4" name="Picture 3" descr="rr-class-declar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9848"/>
            <a:ext cx="4876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59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pic>
        <p:nvPicPr>
          <p:cNvPr id="3" name="Picture 2" descr="prop0-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59399"/>
            <a:ext cx="2460625" cy="255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29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pic>
        <p:nvPicPr>
          <p:cNvPr id="3" name="Picture 2" descr="prop0-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2416"/>
            <a:ext cx="23971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027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pic>
        <p:nvPicPr>
          <p:cNvPr id="3" name="Picture 2" descr="prop1-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52865"/>
            <a:ext cx="2460625" cy="30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91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pic>
        <p:nvPicPr>
          <p:cNvPr id="3" name="Picture 2" descr="prop1-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58094"/>
            <a:ext cx="2032000" cy="16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pic>
        <p:nvPicPr>
          <p:cNvPr id="3" name="Picture 2" descr="prop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37187"/>
            <a:ext cx="13493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5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149560"/>
            <a:ext cx="53001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corresponding implementation in Python looks like this: </a:t>
            </a:r>
          </a:p>
          <a:p>
            <a:endParaRPr lang="en-US" dirty="0"/>
          </a:p>
        </p:txBody>
      </p:sp>
      <p:pic>
        <p:nvPicPr>
          <p:cNvPr id="3" name="Picture 2" descr="uml-clas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1069848"/>
            <a:ext cx="1600200" cy="1051560"/>
          </a:xfrm>
          <a:prstGeom prst="rect">
            <a:avLst/>
          </a:prstGeom>
        </p:spPr>
      </p:pic>
      <p:pic>
        <p:nvPicPr>
          <p:cNvPr id="7" name="Picture 6" descr="stop_clas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04820"/>
            <a:ext cx="1730375" cy="41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3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3" name="Picture 2" descr="uml-metho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1069848"/>
            <a:ext cx="1600200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5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pic>
        <p:nvPicPr>
          <p:cNvPr id="3" name="Picture 2" descr="stop_clas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069848"/>
            <a:ext cx="2111375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0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</a:t>
            </a:r>
          </a:p>
        </p:txBody>
      </p:sp>
      <p:pic>
        <p:nvPicPr>
          <p:cNvPr id="3" name="Picture 2" descr="uml-fiel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320" y="1069848"/>
            <a:ext cx="17373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1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</a:t>
            </a:r>
          </a:p>
        </p:txBody>
      </p:sp>
      <p:pic>
        <p:nvPicPr>
          <p:cNvPr id="4" name="Picture 3" descr="stop_field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317875" cy="303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6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Types</a:t>
            </a:r>
          </a:p>
        </p:txBody>
      </p:sp>
      <p:pic>
        <p:nvPicPr>
          <p:cNvPr id="4" name="Picture 3" descr="uml-typ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560" y="1069848"/>
            <a:ext cx="246888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42455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108</TotalTime>
  <Words>94</Words>
  <Application>Microsoft Macintosh PowerPoint</Application>
  <PresentationFormat>On-screen Show (16:9)</PresentationFormat>
  <Paragraphs>38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Tw Cen MT</vt:lpstr>
      <vt:lpstr>problem_space_HD</vt:lpstr>
      <vt:lpstr>Chapter 9</vt:lpstr>
      <vt:lpstr>Overview</vt:lpstr>
      <vt:lpstr>Classes</vt:lpstr>
      <vt:lpstr>Classes</vt:lpstr>
      <vt:lpstr>Methods</vt:lpstr>
      <vt:lpstr>Methods</vt:lpstr>
      <vt:lpstr>Fields</vt:lpstr>
      <vt:lpstr>Fields</vt:lpstr>
      <vt:lpstr>Field Types</vt:lpstr>
      <vt:lpstr>Encapsulation</vt:lpstr>
      <vt:lpstr>Encapsulation</vt:lpstr>
      <vt:lpstr>Encapsulation</vt:lpstr>
      <vt:lpstr>Inheritance</vt:lpstr>
      <vt:lpstr>Inheritance</vt:lpstr>
      <vt:lpstr>Polymorphism</vt:lpstr>
      <vt:lpstr>Comparison and Identity</vt:lpstr>
      <vt:lpstr>Comparison and Identity</vt:lpstr>
      <vt:lpstr>Error Handling</vt:lpstr>
      <vt:lpstr>Common Exceptions</vt:lpstr>
      <vt:lpstr>Error Handling</vt:lpstr>
      <vt:lpstr>Error Handling</vt:lpstr>
      <vt:lpstr>Error Handling</vt:lpstr>
      <vt:lpstr>Error Handling</vt:lpstr>
      <vt:lpstr>Error Handling</vt:lpstr>
      <vt:lpstr>Error Handling</vt:lpstr>
      <vt:lpstr>Error Handling</vt:lpstr>
      <vt:lpstr>Class Members</vt:lpstr>
      <vt:lpstr>Class Members</vt:lpstr>
      <vt:lpstr>Class Members</vt:lpstr>
      <vt:lpstr>Properties</vt:lpstr>
      <vt:lpstr>Properties</vt:lpstr>
      <vt:lpstr>Properties</vt:lpstr>
      <vt:lpstr>Properties</vt:lpstr>
      <vt:lpstr>Properties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Jason Hedlund</dc:creator>
  <cp:lastModifiedBy>Microsoft Office User</cp:lastModifiedBy>
  <cp:revision>32</cp:revision>
  <cp:lastPrinted>2014-06-24T16:47:28Z</cp:lastPrinted>
  <dcterms:created xsi:type="dcterms:W3CDTF">2014-06-24T15:39:47Z</dcterms:created>
  <dcterms:modified xsi:type="dcterms:W3CDTF">2019-01-14T02:51:24Z</dcterms:modified>
</cp:coreProperties>
</file>