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2" r:id="rId12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82"/>
  </p:normalViewPr>
  <p:slideViewPr>
    <p:cSldViewPr snapToGrid="0" snapToObjects="1">
      <p:cViewPr varScale="1">
        <p:scale>
          <a:sx n="159" d="100"/>
          <a:sy n="159" d="100"/>
        </p:scale>
        <p:origin x="280" y="17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2440" y="586743"/>
            <a:ext cx="3215640" cy="906779"/>
          </a:xfrm>
        </p:spPr>
        <p:txBody>
          <a:bodyPr>
            <a:normAutofit/>
          </a:bodyPr>
          <a:lstStyle>
            <a:lvl1pPr algn="l">
              <a:defRPr sz="3200" b="1">
                <a:latin typeface="Tw Cen M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2440" y="1672590"/>
            <a:ext cx="3215640" cy="272415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584EB-DEAA-284A-9219-AFE1E89234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278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EF5BCBDA-AD26-6C41-8C0E-CE29B66B1323}" type="datetimeFigureOut">
              <a:rPr lang="en-US" smtClean="0"/>
              <a:t>1/13/19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584EB-DEAA-284A-9219-AFE1E89234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67051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EF5BCBDA-AD26-6C41-8C0E-CE29B66B1323}" type="datetimeFigureOut">
              <a:rPr lang="en-US" smtClean="0"/>
              <a:t>1/13/19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584EB-DEAA-284A-9219-AFE1E89234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1395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EF5BCBDA-AD26-6C41-8C0E-CE29B66B1323}" type="datetimeFigureOut">
              <a:rPr lang="en-US" smtClean="0"/>
              <a:t>1/13/19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584EB-DEAA-284A-9219-AFE1E89234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3004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EF5BCBDA-AD26-6C41-8C0E-CE29B66B1323}" type="datetimeFigureOut">
              <a:rPr lang="en-US" smtClean="0"/>
              <a:t>1/13/19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584EB-DEAA-284A-9219-AFE1E89234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868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EF5BCBDA-AD26-6C41-8C0E-CE29B66B1323}" type="datetimeFigureOut">
              <a:rPr lang="en-US" smtClean="0"/>
              <a:t>1/13/19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584EB-DEAA-284A-9219-AFE1E89234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3251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0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0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EF5BCBDA-AD26-6C41-8C0E-CE29B66B1323}" type="datetimeFigureOut">
              <a:rPr lang="en-US" smtClean="0"/>
              <a:t>1/13/19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584EB-DEAA-284A-9219-AFE1E89234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1072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EF5BCBDA-AD26-6C41-8C0E-CE29B66B1323}" type="datetimeFigureOut">
              <a:rPr lang="en-US" smtClean="0"/>
              <a:t>1/13/19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584EB-DEAA-284A-9219-AFE1E89234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21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EF5BCBDA-AD26-6C41-8C0E-CE29B66B1323}" type="datetimeFigureOut">
              <a:rPr lang="en-US" smtClean="0"/>
              <a:t>1/13/19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584EB-DEAA-284A-9219-AFE1E89234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5180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5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90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5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EF5BCBDA-AD26-6C41-8C0E-CE29B66B1323}" type="datetimeFigureOut">
              <a:rPr lang="en-US" smtClean="0"/>
              <a:t>1/13/19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584EB-DEAA-284A-9219-AFE1E89234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16386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5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EF5BCBDA-AD26-6C41-8C0E-CE29B66B1323}" type="datetimeFigureOut">
              <a:rPr lang="en-US" smtClean="0"/>
              <a:t>1/13/19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584EB-DEAA-284A-9219-AFE1E89234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3662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gradFill>
            <a:gsLst>
              <a:gs pos="0">
                <a:srgbClr val="D2E6FF"/>
              </a:gs>
              <a:gs pos="58000">
                <a:srgbClr val="FFFFFF"/>
              </a:gs>
            </a:gsLst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68580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4584EB-DEAA-284A-9219-AFE1E89234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4195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5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Chapter 8	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Input and Output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EE1617B-F25A-5641-AA7C-2E8C1FEEC20F}"/>
              </a:ext>
            </a:extLst>
          </p:cNvPr>
          <p:cNvSpPr txBox="1"/>
          <p:nvPr/>
        </p:nvSpPr>
        <p:spPr>
          <a:xfrm>
            <a:off x="1387721" y="4599410"/>
            <a:ext cx="62376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Copyright ©</a:t>
            </a:r>
            <a:r>
              <a:rPr lang="en-US" sz="1200" baseline="0" dirty="0"/>
              <a:t> </a:t>
            </a:r>
            <a:r>
              <a:rPr lang="en-US" sz="1200" dirty="0"/>
              <a:t>2014-2019 Dr. James D. Palmer; http://</a:t>
            </a:r>
            <a:r>
              <a:rPr lang="en-US" sz="1200" dirty="0" err="1"/>
              <a:t>problemspace.neocities.com</a:t>
            </a:r>
            <a:endParaRPr lang="en-US" sz="1200" dirty="0"/>
          </a:p>
          <a:p>
            <a:r>
              <a:rPr lang="en-US" sz="1200" dirty="0"/>
              <a:t>This work is licensed under a Creative Commons Attribution-</a:t>
            </a:r>
            <a:r>
              <a:rPr lang="en-US" sz="1200" dirty="0" err="1"/>
              <a:t>ShareAlike</a:t>
            </a:r>
            <a:r>
              <a:rPr lang="en-US" sz="1200" dirty="0"/>
              <a:t> 4.0 International License.</a:t>
            </a:r>
          </a:p>
        </p:txBody>
      </p:sp>
      <p:pic>
        <p:nvPicPr>
          <p:cNvPr id="5" name="Picture 4" descr="cc.png">
            <a:extLst>
              <a:ext uri="{FF2B5EF4-FFF2-40B4-BE49-F238E27FC236}">
                <a16:creationId xmlns:a16="http://schemas.microsoft.com/office/drawing/2014/main" id="{BD956D25-879F-CB44-90C7-6B5887F0C98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64" y="4660607"/>
            <a:ext cx="930521" cy="325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26268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Serialization</a:t>
            </a:r>
          </a:p>
        </p:txBody>
      </p:sp>
      <p:pic>
        <p:nvPicPr>
          <p:cNvPr id="3" name="Picture 2" descr="game_out2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079008"/>
            <a:ext cx="2889250" cy="2079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03513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JSON</a:t>
            </a:r>
          </a:p>
        </p:txBody>
      </p:sp>
      <p:pic>
        <p:nvPicPr>
          <p:cNvPr id="3" name="Picture 2" descr="json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092528"/>
            <a:ext cx="4397375" cy="1127125"/>
          </a:xfrm>
          <a:prstGeom prst="rect">
            <a:avLst/>
          </a:prstGeom>
        </p:spPr>
      </p:pic>
      <p:pic>
        <p:nvPicPr>
          <p:cNvPr id="4" name="Picture 3" descr="json1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651760"/>
            <a:ext cx="2794000" cy="190500"/>
          </a:xfrm>
          <a:prstGeom prst="rect">
            <a:avLst/>
          </a:prstGeom>
        </p:spPr>
      </p:pic>
      <p:pic>
        <p:nvPicPr>
          <p:cNvPr id="5" name="Picture 4" descr="json2.eps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3291840"/>
            <a:ext cx="3063875" cy="190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52623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  <p:pic>
        <p:nvPicPr>
          <p:cNvPr id="3" name="Picture 2" descr="overview8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069848"/>
            <a:ext cx="3254375" cy="1857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54931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 File Access Modes</a:t>
            </a:r>
          </a:p>
        </p:txBody>
      </p:sp>
      <p:pic>
        <p:nvPicPr>
          <p:cNvPr id="3" name="Picture 2" descr="file_access_table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4250" y="1069848"/>
            <a:ext cx="4635500" cy="317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19857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 File Methods</a:t>
            </a:r>
          </a:p>
        </p:txBody>
      </p:sp>
      <p:pic>
        <p:nvPicPr>
          <p:cNvPr id="3" name="Picture 2" descr="file_method_table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4250" y="1069848"/>
            <a:ext cx="4635500" cy="2016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05204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Files</a:t>
            </a:r>
          </a:p>
        </p:txBody>
      </p:sp>
      <p:pic>
        <p:nvPicPr>
          <p:cNvPr id="3" name="Picture 2" descr="files1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069848"/>
            <a:ext cx="3540125" cy="666750"/>
          </a:xfrm>
          <a:prstGeom prst="rect">
            <a:avLst/>
          </a:prstGeom>
        </p:spPr>
      </p:pic>
      <p:pic>
        <p:nvPicPr>
          <p:cNvPr id="4" name="Picture 3" descr="files2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651760"/>
            <a:ext cx="3540125" cy="666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43956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Serialization</a:t>
            </a:r>
          </a:p>
        </p:txBody>
      </p:sp>
      <p:pic>
        <p:nvPicPr>
          <p:cNvPr id="3" name="Picture 2" descr="serialz1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092528"/>
            <a:ext cx="4397375" cy="889000"/>
          </a:xfrm>
          <a:prstGeom prst="rect">
            <a:avLst/>
          </a:prstGeom>
        </p:spPr>
      </p:pic>
      <p:pic>
        <p:nvPicPr>
          <p:cNvPr id="4" name="Picture 3" descr="serialz2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666880"/>
            <a:ext cx="4286250" cy="650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43175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Serialization</a:t>
            </a:r>
          </a:p>
        </p:txBody>
      </p:sp>
      <p:pic>
        <p:nvPicPr>
          <p:cNvPr id="4" name="Picture 3" descr="guessing_game1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171" y="1097272"/>
            <a:ext cx="4635500" cy="279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41673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Serialization</a:t>
            </a:r>
          </a:p>
        </p:txBody>
      </p:sp>
      <p:pic>
        <p:nvPicPr>
          <p:cNvPr id="3" name="Picture 2" descr="guessing_game2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192" y="1097280"/>
            <a:ext cx="4921250" cy="2317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01194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Serialization</a:t>
            </a:r>
          </a:p>
        </p:txBody>
      </p:sp>
      <p:pic>
        <p:nvPicPr>
          <p:cNvPr id="3" name="Picture 2" descr="game_out1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097280"/>
            <a:ext cx="2889250" cy="2063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3650423"/>
      </p:ext>
    </p:extLst>
  </p:cSld>
  <p:clrMapOvr>
    <a:masterClrMapping/>
  </p:clrMapOvr>
</p:sld>
</file>

<file path=ppt/theme/theme1.xml><?xml version="1.0" encoding="utf-8"?>
<a:theme xmlns:a="http://schemas.openxmlformats.org/drawingml/2006/main" name="problem_space_HD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problem_space_HD.thmx</Template>
  <TotalTime>14</TotalTime>
  <Words>50</Words>
  <Application>Microsoft Macintosh PowerPoint</Application>
  <PresentationFormat>On-screen Show (16:9)</PresentationFormat>
  <Paragraphs>14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Tw Cen MT</vt:lpstr>
      <vt:lpstr>problem_space_HD</vt:lpstr>
      <vt:lpstr>Chapter 8 </vt:lpstr>
      <vt:lpstr>Overview</vt:lpstr>
      <vt:lpstr>Common File Access Modes</vt:lpstr>
      <vt:lpstr>Common File Methods</vt:lpstr>
      <vt:lpstr>Files</vt:lpstr>
      <vt:lpstr>Serialization</vt:lpstr>
      <vt:lpstr>Serialization</vt:lpstr>
      <vt:lpstr>Serialization</vt:lpstr>
      <vt:lpstr>Serialization</vt:lpstr>
      <vt:lpstr>Serialization</vt:lpstr>
      <vt:lpstr>JSON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8 </dc:title>
  <dc:creator>Jason Hedlund</dc:creator>
  <cp:lastModifiedBy>Microsoft Office User</cp:lastModifiedBy>
  <cp:revision>6</cp:revision>
  <dcterms:created xsi:type="dcterms:W3CDTF">2014-06-20T21:56:36Z</dcterms:created>
  <dcterms:modified xsi:type="dcterms:W3CDTF">2019-01-14T02:50:47Z</dcterms:modified>
</cp:coreProperties>
</file>