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3" r:id="rId20"/>
    <p:sldId id="274" r:id="rId21"/>
    <p:sldId id="279" r:id="rId22"/>
    <p:sldId id="277" r:id="rId23"/>
    <p:sldId id="281" r:id="rId24"/>
    <p:sldId id="280" r:id="rId25"/>
    <p:sldId id="287" r:id="rId26"/>
    <p:sldId id="282" r:id="rId27"/>
    <p:sldId id="283" r:id="rId28"/>
    <p:sldId id="284" r:id="rId29"/>
    <p:sldId id="285" r:id="rId3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9301" autoAdjust="0"/>
  </p:normalViewPr>
  <p:slideViewPr>
    <p:cSldViewPr snapToGrid="0" snapToObjects="1">
      <p:cViewPr varScale="1">
        <p:scale>
          <a:sx n="162" d="100"/>
          <a:sy n="162" d="100"/>
        </p:scale>
        <p:origin x="200" y="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586743"/>
            <a:ext cx="3215640" cy="906779"/>
          </a:xfrm>
        </p:spPr>
        <p:txBody>
          <a:bodyPr>
            <a:normAutofit/>
          </a:bodyPr>
          <a:lstStyle>
            <a:lvl1pPr algn="l">
              <a:defRPr sz="3200" b="1">
                <a:latin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1672590"/>
            <a:ext cx="3215640" cy="27241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2E6FF"/>
              </a:gs>
              <a:gs pos="58000">
                <a:srgbClr val="FFFFFF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8D1296-D0F3-B44A-88ED-FC926589CFE5}"/>
              </a:ext>
            </a:extLst>
          </p:cNvPr>
          <p:cNvSpPr txBox="1"/>
          <p:nvPr/>
        </p:nvSpPr>
        <p:spPr>
          <a:xfrm>
            <a:off x="1387721" y="459941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©</a:t>
            </a:r>
            <a:r>
              <a:rPr lang="en-US" sz="1200" baseline="0" dirty="0"/>
              <a:t> </a:t>
            </a:r>
            <a:r>
              <a:rPr lang="en-US" sz="1200" dirty="0"/>
              <a:t>2014-2019 Dr. James D. Palmer; http://</a:t>
            </a:r>
            <a:r>
              <a:rPr lang="en-US" sz="1200" dirty="0" err="1"/>
              <a:t>problemspace.neocities.com</a:t>
            </a:r>
            <a:endParaRPr lang="en-US" sz="1200" dirty="0"/>
          </a:p>
          <a:p>
            <a:r>
              <a:rPr lang="en-US" sz="1200" dirty="0"/>
              <a:t>This work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</a:t>
            </a:r>
          </a:p>
        </p:txBody>
      </p:sp>
      <p:pic>
        <p:nvPicPr>
          <p:cNvPr id="5" name="Picture 4" descr="cc.png">
            <a:extLst>
              <a:ext uri="{FF2B5EF4-FFF2-40B4-BE49-F238E27FC236}">
                <a16:creationId xmlns:a16="http://schemas.microsoft.com/office/drawing/2014/main" id="{48C702F6-65F8-3945-AD50-4BEB98018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" y="4660607"/>
            <a:ext cx="930521" cy="32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8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Slicing</a:t>
            </a:r>
          </a:p>
        </p:txBody>
      </p:sp>
      <p:pic>
        <p:nvPicPr>
          <p:cNvPr id="5" name="Picture 4" descr="gang_slicin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0957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1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Contents of a List</a:t>
            </a:r>
          </a:p>
        </p:txBody>
      </p:sp>
      <p:pic>
        <p:nvPicPr>
          <p:cNvPr id="6" name="Picture 5" descr="gang_content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1273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58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are Mutable</a:t>
            </a:r>
          </a:p>
        </p:txBody>
      </p:sp>
      <p:pic>
        <p:nvPicPr>
          <p:cNvPr id="4" name="Picture 3" descr="mu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7937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5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984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really useful way of generating a list is by splitting a string into substrings. This is accomplished using the string split method.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505381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default split uses whitespace to divide the substrings but different separators can be passed as an argument. </a:t>
            </a:r>
          </a:p>
          <a:p>
            <a:endParaRPr lang="en-US" dirty="0"/>
          </a:p>
        </p:txBody>
      </p:sp>
      <p:pic>
        <p:nvPicPr>
          <p:cNvPr id="7" name="Picture 6" descr="split_scoo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1510"/>
            <a:ext cx="3000375" cy="428625"/>
          </a:xfrm>
          <a:prstGeom prst="rect">
            <a:avLst/>
          </a:prstGeom>
        </p:spPr>
      </p:pic>
      <p:pic>
        <p:nvPicPr>
          <p:cNvPr id="9" name="Picture 8" descr="split_scoob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52800"/>
            <a:ext cx="30956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25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Lists</a:t>
            </a:r>
          </a:p>
        </p:txBody>
      </p:sp>
      <p:pic>
        <p:nvPicPr>
          <p:cNvPr id="5" name="Picture 4" descr="family_lis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762500" cy="904875"/>
          </a:xfrm>
          <a:prstGeom prst="rect">
            <a:avLst/>
          </a:prstGeom>
        </p:spPr>
      </p:pic>
      <p:pic>
        <p:nvPicPr>
          <p:cNvPr id="6" name="Picture 5" descr="family_ind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54680"/>
            <a:ext cx="268287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17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of Lists</a:t>
            </a:r>
          </a:p>
        </p:txBody>
      </p:sp>
      <p:pic>
        <p:nvPicPr>
          <p:cNvPr id="4" name="Picture 3" descr="family_ad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635500" cy="327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5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Lists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17247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Accessing individual elements of the matrix uses standard list notation but beware that the outer list represents the row and the inner list represents the column. </a:t>
            </a:r>
          </a:p>
          <a:p>
            <a:endParaRPr lang="en-US" dirty="0"/>
          </a:p>
        </p:txBody>
      </p:sp>
      <p:pic>
        <p:nvPicPr>
          <p:cNvPr id="3" name="Picture 2" descr="id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873375" cy="666750"/>
          </a:xfrm>
          <a:prstGeom prst="rect">
            <a:avLst/>
          </a:prstGeom>
        </p:spPr>
      </p:pic>
      <p:pic>
        <p:nvPicPr>
          <p:cNvPr id="7" name="Picture 6" descr="id_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01264"/>
            <a:ext cx="21113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9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Lists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984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changed the numbers in the matrix to X's and O's we could represent a Tic-Tac-Toe board.</a:t>
            </a:r>
          </a:p>
        </p:txBody>
      </p:sp>
      <p:pic>
        <p:nvPicPr>
          <p:cNvPr id="5" name="Picture 4" descr="id_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30400"/>
            <a:ext cx="25876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17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pic>
        <p:nvPicPr>
          <p:cNvPr id="4" name="Picture 3" descr="rr-dict-liter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1069848"/>
            <a:ext cx="4495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33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pic>
        <p:nvPicPr>
          <p:cNvPr id="3" name="Picture 2" descr="gd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667250" cy="136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4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4" name="Picture 3" descr="overview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254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16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pic>
        <p:nvPicPr>
          <p:cNvPr id="4" name="Picture 3" descr="gd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587875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20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1263" y="430791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gd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" y="1059688"/>
            <a:ext cx="3889375" cy="35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23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pic>
        <p:nvPicPr>
          <p:cNvPr id="4" name="Picture 3" descr="gd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540125" cy="112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99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Operations</a:t>
            </a:r>
          </a:p>
        </p:txBody>
      </p:sp>
      <p:pic>
        <p:nvPicPr>
          <p:cNvPr id="3" name="Picture 2" descr="common_dict_ops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72403"/>
            <a:ext cx="4635500" cy="249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979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Operations</a:t>
            </a:r>
          </a:p>
        </p:txBody>
      </p:sp>
      <p:pic>
        <p:nvPicPr>
          <p:cNvPr id="3" name="Picture 2" descr="common_dict_ops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11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Literal</a:t>
            </a:r>
          </a:p>
        </p:txBody>
      </p:sp>
      <p:pic>
        <p:nvPicPr>
          <p:cNvPr id="4" name="Picture 3" descr="rr-tuple-liter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200" y="1069848"/>
            <a:ext cx="39116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30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98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Tuples are formed like lists but using parenthesis instead of brackets: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635570"/>
            <a:ext cx="8318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single element tuple must have a trailing comma:</a:t>
            </a:r>
          </a:p>
        </p:txBody>
      </p:sp>
      <p:pic>
        <p:nvPicPr>
          <p:cNvPr id="5" name="Picture 4" descr="gang_tup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7632"/>
            <a:ext cx="5349875" cy="904875"/>
          </a:xfrm>
          <a:prstGeom prst="rect">
            <a:avLst/>
          </a:prstGeom>
        </p:spPr>
      </p:pic>
      <p:pic>
        <p:nvPicPr>
          <p:cNvPr id="6" name="Picture 5" descr="tupl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72968"/>
            <a:ext cx="192087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3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Operations</a:t>
            </a:r>
          </a:p>
        </p:txBody>
      </p:sp>
      <p:pic>
        <p:nvPicPr>
          <p:cNvPr id="3" name="Picture 2" descr="tuple_ops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325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10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6100" y="106984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Python also has some syntactic shorthand for tuples such that commas outside of a list or dictionary also define a tuple.</a:t>
            </a:r>
          </a:p>
          <a:p>
            <a:endParaRPr lang="en-US" dirty="0"/>
          </a:p>
        </p:txBody>
      </p:sp>
      <p:pic>
        <p:nvPicPr>
          <p:cNvPr id="4" name="Picture 3" descr="gang_tuple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3664"/>
            <a:ext cx="5159375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83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Unpacking</a:t>
            </a:r>
          </a:p>
        </p:txBody>
      </p:sp>
      <p:pic>
        <p:nvPicPr>
          <p:cNvPr id="3" name="Picture 2" descr="unpack_tup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826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1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Literal</a:t>
            </a:r>
          </a:p>
        </p:txBody>
      </p:sp>
      <p:pic>
        <p:nvPicPr>
          <p:cNvPr id="4" name="Picture 3" descr="rr-list-liter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1069848"/>
            <a:ext cx="40894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21229"/>
            <a:ext cx="8229600" cy="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Due to Python’s dynamic nature, lists may contain values of unrelated types or have unrelated purpose. </a:t>
            </a:r>
          </a:p>
          <a:p>
            <a:endParaRPr lang="en-US" dirty="0"/>
          </a:p>
        </p:txBody>
      </p:sp>
      <p:pic>
        <p:nvPicPr>
          <p:cNvPr id="6" name="Picture 5" descr="mys_mach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0240"/>
            <a:ext cx="466725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6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06984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can’t describe a list as a collection of one kind of thing your program design likely has a problem. </a:t>
            </a:r>
          </a:p>
          <a:p>
            <a:endParaRPr lang="en-US" dirty="0"/>
          </a:p>
        </p:txBody>
      </p:sp>
      <p:pic>
        <p:nvPicPr>
          <p:cNvPr id="5" name="Picture 4" descr="list_of_stat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35094"/>
            <a:ext cx="5445125" cy="207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9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List Operations</a:t>
            </a:r>
          </a:p>
        </p:txBody>
      </p:sp>
      <p:pic>
        <p:nvPicPr>
          <p:cNvPr id="5" name="Picture 4" descr="common_list_ops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277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8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List Operations</a:t>
            </a:r>
          </a:p>
        </p:txBody>
      </p:sp>
      <p:pic>
        <p:nvPicPr>
          <p:cNvPr id="4" name="Picture 3" descr="common_list_ops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30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4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Element Access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06984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Like strings, list elements are numbered sequentially starting at zero or using negative indexes from the end of the list.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730821"/>
            <a:ext cx="811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this convention we can access elements of a list much like we do for individual characters in a string.</a:t>
            </a:r>
          </a:p>
        </p:txBody>
      </p:sp>
      <p:pic>
        <p:nvPicPr>
          <p:cNvPr id="3" name="Picture 2" descr="element_acces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50" y="1910875"/>
            <a:ext cx="7169500" cy="147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0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Element Access</a:t>
            </a:r>
          </a:p>
        </p:txBody>
      </p:sp>
      <p:pic>
        <p:nvPicPr>
          <p:cNvPr id="5" name="Picture 4" descr="gang_acc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6828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57092"/>
      </p:ext>
    </p:extLst>
  </p:cSld>
  <p:clrMapOvr>
    <a:masterClrMapping/>
  </p:clrMapOvr>
</p:sld>
</file>

<file path=ppt/theme/theme1.xml><?xml version="1.0" encoding="utf-8"?>
<a:theme xmlns:a="http://schemas.openxmlformats.org/drawingml/2006/main" name="problem_space_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problem_space_HD.thmx</Template>
  <TotalTime>95</TotalTime>
  <Words>306</Words>
  <Application>Microsoft Macintosh PowerPoint</Application>
  <PresentationFormat>On-screen Show (16:9)</PresentationFormat>
  <Paragraphs>43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Tw Cen MT</vt:lpstr>
      <vt:lpstr>problem_space_HD</vt:lpstr>
      <vt:lpstr>Chapter 6</vt:lpstr>
      <vt:lpstr>Overview</vt:lpstr>
      <vt:lpstr>List Literal</vt:lpstr>
      <vt:lpstr>Lists</vt:lpstr>
      <vt:lpstr>Lists</vt:lpstr>
      <vt:lpstr>Common List Operations</vt:lpstr>
      <vt:lpstr>Common List Operations</vt:lpstr>
      <vt:lpstr>List Element Access</vt:lpstr>
      <vt:lpstr>List Element Access</vt:lpstr>
      <vt:lpstr>List Slicing</vt:lpstr>
      <vt:lpstr>Changing Contents of a List</vt:lpstr>
      <vt:lpstr>Lists are Mutable</vt:lpstr>
      <vt:lpstr>Splitting Strings</vt:lpstr>
      <vt:lpstr>Lists of Lists</vt:lpstr>
      <vt:lpstr>Lists of Lists</vt:lpstr>
      <vt:lpstr>Multi-Dimensional Lists</vt:lpstr>
      <vt:lpstr>Multi-Dimensional Lists</vt:lpstr>
      <vt:lpstr>Dictionaries</vt:lpstr>
      <vt:lpstr>Dictionaries</vt:lpstr>
      <vt:lpstr>Dictionaries</vt:lpstr>
      <vt:lpstr>Dictionaries</vt:lpstr>
      <vt:lpstr>Dictionaries</vt:lpstr>
      <vt:lpstr>Dictionary Operations</vt:lpstr>
      <vt:lpstr>Dictionary Operations</vt:lpstr>
      <vt:lpstr>Tuple Literal</vt:lpstr>
      <vt:lpstr>Tuples</vt:lpstr>
      <vt:lpstr>Tuple Operations</vt:lpstr>
      <vt:lpstr>Tuples</vt:lpstr>
      <vt:lpstr>Tuple Unpacking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Jason Hedlund</dc:creator>
  <cp:lastModifiedBy>Microsoft Office User</cp:lastModifiedBy>
  <cp:revision>19</cp:revision>
  <dcterms:created xsi:type="dcterms:W3CDTF">2014-06-20T20:50:30Z</dcterms:created>
  <dcterms:modified xsi:type="dcterms:W3CDTF">2019-01-14T02:49:42Z</dcterms:modified>
</cp:coreProperties>
</file>