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248"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127F7AC-6B29-42C5-BA71-5F5D32A03177}" type="datetimeFigureOut">
              <a:rPr lang="en-US" smtClean="0"/>
              <a:pPr/>
              <a:t>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27F7AC-6B29-42C5-BA71-5F5D32A03177}" type="datetimeFigureOut">
              <a:rPr lang="en-US" smtClean="0"/>
              <a:pPr/>
              <a:t>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27F7AC-6B29-42C5-BA71-5F5D32A03177}" type="datetimeFigureOut">
              <a:rPr lang="en-US" smtClean="0"/>
              <a:pPr/>
              <a:t>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27F7AC-6B29-42C5-BA71-5F5D32A03177}" type="datetimeFigureOut">
              <a:rPr lang="en-US" smtClean="0"/>
              <a:pPr/>
              <a:t>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127F7AC-6B29-42C5-BA71-5F5D32A03177}" type="datetimeFigureOut">
              <a:rPr lang="en-US" smtClean="0"/>
              <a:pPr/>
              <a:t>2/27/2011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127F7AC-6B29-42C5-BA71-5F5D32A03177}" type="datetimeFigureOut">
              <a:rPr lang="en-US" smtClean="0"/>
              <a:pPr/>
              <a:t>2/27/2011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127F7AC-6B29-42C5-BA71-5F5D32A03177}" type="datetimeFigureOut">
              <a:rPr lang="en-US" smtClean="0"/>
              <a:pPr/>
              <a:t>2/27/2011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127F7AC-6B29-42C5-BA71-5F5D32A03177}" type="datetimeFigureOut">
              <a:rPr lang="en-US" smtClean="0"/>
              <a:pPr/>
              <a:t>2/27/2011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27F7AC-6B29-42C5-BA71-5F5D32A03177}" type="datetimeFigureOut">
              <a:rPr lang="en-US" smtClean="0"/>
              <a:pPr/>
              <a:t>2/27/2011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27F7AC-6B29-42C5-BA71-5F5D32A03177}" type="datetimeFigureOut">
              <a:rPr lang="en-US" smtClean="0"/>
              <a:pPr/>
              <a:t>2/27/2011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127F7AC-6B29-42C5-BA71-5F5D32A03177}" type="datetimeFigureOut">
              <a:rPr lang="en-US" smtClean="0"/>
              <a:pPr/>
              <a:t>2/27/2011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D101B5-15A9-421C-BF56-E8253BBE36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27F7AC-6B29-42C5-BA71-5F5D32A03177}" type="datetimeFigureOut">
              <a:rPr lang="en-US" smtClean="0"/>
              <a:pPr/>
              <a:t>2/27/2011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D101B5-15A9-421C-BF56-E8253BBE36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jpeg"/><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228600"/>
            <a:ext cx="7772400" cy="1470025"/>
          </a:xfrm>
        </p:spPr>
        <p:txBody>
          <a:bodyPr/>
          <a:lstStyle/>
          <a:p>
            <a:r>
              <a:rPr lang="he-IL" dirty="0" smtClean="0"/>
              <a:t>מאגר בחינות</a:t>
            </a:r>
            <a:endParaRPr lang="en-US" dirty="0"/>
          </a:p>
        </p:txBody>
      </p:sp>
      <p:sp>
        <p:nvSpPr>
          <p:cNvPr id="4" name="Rectangle 3"/>
          <p:cNvSpPr/>
          <p:nvPr/>
        </p:nvSpPr>
        <p:spPr>
          <a:xfrm>
            <a:off x="3581400" y="1219200"/>
            <a:ext cx="2547492" cy="646331"/>
          </a:xfrm>
          <a:prstGeom prst="rect">
            <a:avLst/>
          </a:prstGeom>
        </p:spPr>
        <p:txBody>
          <a:bodyPr wrap="none">
            <a:spAutoFit/>
          </a:bodyPr>
          <a:lstStyle/>
          <a:p>
            <a:pPr algn="r"/>
            <a:r>
              <a:rPr lang="he-IL" b="1" dirty="0" smtClean="0"/>
              <a:t>דודו חיו 301127437</a:t>
            </a:r>
          </a:p>
          <a:p>
            <a:pPr algn="r"/>
            <a:r>
              <a:rPr lang="he-IL" b="1" dirty="0" smtClean="0"/>
              <a:t>חטמוב יעקב 021996913</a:t>
            </a:r>
            <a:endParaRPr lang="en-US" dirty="0"/>
          </a:p>
        </p:txBody>
      </p:sp>
      <p:pic>
        <p:nvPicPr>
          <p:cNvPr id="5" name="Picture 4" descr="0511-0709-0401-4253_Sweating_Over_an_Exam_clipart_image.jpg"/>
          <p:cNvPicPr>
            <a:picLocks noChangeAspect="1"/>
          </p:cNvPicPr>
          <p:nvPr/>
        </p:nvPicPr>
        <p:blipFill>
          <a:blip r:embed="rId2" cstate="print"/>
          <a:stretch>
            <a:fillRect/>
          </a:stretch>
        </p:blipFill>
        <p:spPr>
          <a:xfrm>
            <a:off x="2971800" y="1981200"/>
            <a:ext cx="3587143" cy="3857143"/>
          </a:xfrm>
          <a:prstGeom prst="rect">
            <a:avLst/>
          </a:prstGeom>
        </p:spPr>
      </p:pic>
      <p:sp>
        <p:nvSpPr>
          <p:cNvPr id="6" name="TextBox 5"/>
          <p:cNvSpPr txBox="1"/>
          <p:nvPr/>
        </p:nvSpPr>
        <p:spPr>
          <a:xfrm>
            <a:off x="1371600" y="5791200"/>
            <a:ext cx="7010400" cy="646331"/>
          </a:xfrm>
          <a:prstGeom prst="rect">
            <a:avLst/>
          </a:prstGeom>
          <a:noFill/>
        </p:spPr>
        <p:txBody>
          <a:bodyPr wrap="square" rtlCol="0">
            <a:spAutoFit/>
          </a:bodyPr>
          <a:lstStyle/>
          <a:p>
            <a:pPr algn="r"/>
            <a:r>
              <a:rPr lang="he-IL" dirty="0"/>
              <a:t>מאגר מקוון מבוסס על אתר אינטרנט בוא יהיה ממשק להורדת בחינות וממשק ניהול והעלאת בחינות.</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71800" y="304800"/>
            <a:ext cx="5943600" cy="1905000"/>
          </a:xfrm>
        </p:spPr>
        <p:txBody>
          <a:bodyPr>
            <a:noAutofit/>
          </a:bodyPr>
          <a:lstStyle/>
          <a:p>
            <a:r>
              <a:rPr lang="he-IL" sz="2400" b="1" dirty="0"/>
              <a:t>יש ביקוש במבחנים בתקופות המבחנים משנים קודמות ואין באמת מקום שנמצא בו מאגר גדול של מבחנים מסודר ומקוטלג לפני שם מרצה וכדומה ...</a:t>
            </a:r>
            <a:r>
              <a:rPr lang="en-US" sz="2400" b="1" dirty="0"/>
              <a:t/>
            </a:r>
            <a:br>
              <a:rPr lang="en-US" sz="2400" b="1" dirty="0"/>
            </a:br>
            <a:endParaRPr lang="en-US" sz="2400" b="1" dirty="0"/>
          </a:p>
        </p:txBody>
      </p:sp>
      <p:sp>
        <p:nvSpPr>
          <p:cNvPr id="3" name="Subtitle 2"/>
          <p:cNvSpPr>
            <a:spLocks noGrp="1"/>
          </p:cNvSpPr>
          <p:nvPr>
            <p:ph type="subTitle" idx="1"/>
          </p:nvPr>
        </p:nvSpPr>
        <p:spPr>
          <a:xfrm>
            <a:off x="0" y="2362200"/>
            <a:ext cx="6400800" cy="1752600"/>
          </a:xfrm>
        </p:spPr>
        <p:txBody>
          <a:bodyPr>
            <a:normAutofit fontScale="77500" lnSpcReduction="20000"/>
          </a:bodyPr>
          <a:lstStyle/>
          <a:p>
            <a:pPr algn="r"/>
            <a:r>
              <a:rPr lang="he-IL" dirty="0" smtClean="0">
                <a:solidFill>
                  <a:srgbClr val="FF0000"/>
                </a:solidFill>
              </a:rPr>
              <a:t>אתר </a:t>
            </a:r>
            <a:r>
              <a:rPr lang="he-IL" dirty="0">
                <a:solidFill>
                  <a:srgbClr val="FF0000"/>
                </a:solidFill>
              </a:rPr>
              <a:t>כזה נדרש לכל מכללה או מוסד למודים. לא תמיד מוסד לימודים יכול להתעסק באתר מסוג זה ובד"כ העבודה נופלת על הסטודנטים, לדוגמא, המכללה להנדסה האקדמית בירושלים לא טרחה להקים אתר בחינות לטובת הסטודנטים.</a:t>
            </a:r>
            <a:endParaRPr lang="en-US" dirty="0">
              <a:solidFill>
                <a:srgbClr val="FF0000"/>
              </a:solidFill>
            </a:endParaRPr>
          </a:p>
          <a:p>
            <a:endParaRPr lang="en-US" dirty="0"/>
          </a:p>
        </p:txBody>
      </p:sp>
      <p:pic>
        <p:nvPicPr>
          <p:cNvPr id="5" name="Picture 4" descr="dmbtest.gif"/>
          <p:cNvPicPr>
            <a:picLocks noChangeAspect="1"/>
          </p:cNvPicPr>
          <p:nvPr/>
        </p:nvPicPr>
        <p:blipFill>
          <a:blip r:embed="rId2" cstate="print"/>
          <a:stretch>
            <a:fillRect/>
          </a:stretch>
        </p:blipFill>
        <p:spPr>
          <a:xfrm>
            <a:off x="6172200" y="2057400"/>
            <a:ext cx="2633465" cy="37528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1470025"/>
          </a:xfrm>
        </p:spPr>
        <p:txBody>
          <a:bodyPr>
            <a:noAutofit/>
          </a:bodyPr>
          <a:lstStyle/>
          <a:p>
            <a:pPr algn="r"/>
            <a:r>
              <a:rPr lang="he-IL" sz="2000" dirty="0" smtClean="0"/>
              <a:t> </a:t>
            </a:r>
            <a:r>
              <a:rPr lang="he-IL" sz="2000" dirty="0"/>
              <a:t>מוכרת בעולם התכנות ומשתמשים בה אתרים כמו פייסבוק וויקיפדיה </a:t>
            </a:r>
            <a:r>
              <a:rPr lang="en-US" sz="2000" dirty="0"/>
              <a:t>PHP  </a:t>
            </a:r>
            <a:r>
              <a:rPr lang="he-IL" sz="2000" dirty="0"/>
              <a:t>שפת התכנות</a:t>
            </a:r>
            <a:r>
              <a:rPr lang="en-US" sz="2000" dirty="0"/>
              <a:t/>
            </a:r>
            <a:br>
              <a:rPr lang="en-US" sz="2000" dirty="0"/>
            </a:br>
            <a:r>
              <a:rPr lang="he-IL" sz="2000" dirty="0"/>
              <a:t>ויאהו.</a:t>
            </a:r>
            <a:r>
              <a:rPr lang="en-US" sz="2000" dirty="0"/>
              <a:t/>
            </a:r>
            <a:br>
              <a:rPr lang="en-US" sz="2000" dirty="0"/>
            </a:br>
            <a:r>
              <a:rPr lang="he-IL" sz="2000" dirty="0"/>
              <a:t>לכן שפה זו קוראת לנו להשתמש בה ולראות את היכולות שלה, לכן היא מעניינת ואנחנו ניגש אליה על מנת לבנות את הפרוייקט.</a:t>
            </a:r>
            <a:r>
              <a:rPr lang="en-US" sz="2000" dirty="0"/>
              <a:t/>
            </a:r>
            <a:br>
              <a:rPr lang="en-US" sz="2000" dirty="0"/>
            </a:br>
            <a:endParaRPr lang="en-US" sz="2000" dirty="0"/>
          </a:p>
        </p:txBody>
      </p:sp>
      <p:pic>
        <p:nvPicPr>
          <p:cNvPr id="5" name="Picture 4" descr="facebook_logo.jpg"/>
          <p:cNvPicPr>
            <a:picLocks noChangeAspect="1"/>
          </p:cNvPicPr>
          <p:nvPr/>
        </p:nvPicPr>
        <p:blipFill>
          <a:blip r:embed="rId2" cstate="print"/>
          <a:stretch>
            <a:fillRect/>
          </a:stretch>
        </p:blipFill>
        <p:spPr>
          <a:xfrm rot="2288899">
            <a:off x="6423750" y="2560123"/>
            <a:ext cx="2438400" cy="917448"/>
          </a:xfrm>
          <a:prstGeom prst="rect">
            <a:avLst/>
          </a:prstGeom>
        </p:spPr>
      </p:pic>
      <p:pic>
        <p:nvPicPr>
          <p:cNvPr id="6" name="Picture 5" descr="wikipedia-logo.jpg"/>
          <p:cNvPicPr>
            <a:picLocks noChangeAspect="1"/>
          </p:cNvPicPr>
          <p:nvPr/>
        </p:nvPicPr>
        <p:blipFill>
          <a:blip r:embed="rId3" cstate="print"/>
          <a:stretch>
            <a:fillRect/>
          </a:stretch>
        </p:blipFill>
        <p:spPr>
          <a:xfrm>
            <a:off x="3124200" y="3276600"/>
            <a:ext cx="2693212" cy="3306245"/>
          </a:xfrm>
          <a:prstGeom prst="rect">
            <a:avLst/>
          </a:prstGeom>
        </p:spPr>
      </p:pic>
      <p:pic>
        <p:nvPicPr>
          <p:cNvPr id="7" name="Picture 6" descr="yahoo.jpg"/>
          <p:cNvPicPr>
            <a:picLocks noChangeAspect="1"/>
          </p:cNvPicPr>
          <p:nvPr/>
        </p:nvPicPr>
        <p:blipFill>
          <a:blip r:embed="rId4" cstate="print"/>
          <a:stretch>
            <a:fillRect/>
          </a:stretch>
        </p:blipFill>
        <p:spPr>
          <a:xfrm rot="19686601">
            <a:off x="433835" y="2219856"/>
            <a:ext cx="2571750" cy="1800225"/>
          </a:xfrm>
          <a:prstGeom prst="rect">
            <a:avLst/>
          </a:prstGeom>
        </p:spPr>
      </p:pic>
      <p:pic>
        <p:nvPicPr>
          <p:cNvPr id="15" name="Picture 14" descr="SQL-Injection-Attack.jpg"/>
          <p:cNvPicPr>
            <a:picLocks noChangeAspect="1"/>
          </p:cNvPicPr>
          <p:nvPr/>
        </p:nvPicPr>
        <p:blipFill>
          <a:blip r:embed="rId5" cstate="print"/>
          <a:stretch>
            <a:fillRect/>
          </a:stretch>
        </p:blipFill>
        <p:spPr>
          <a:xfrm>
            <a:off x="838200" y="4648200"/>
            <a:ext cx="1847850" cy="1285282"/>
          </a:xfrm>
          <a:prstGeom prst="rect">
            <a:avLst/>
          </a:prstGeom>
        </p:spPr>
      </p:pic>
      <p:pic>
        <p:nvPicPr>
          <p:cNvPr id="16" name="Picture 15" descr="php.png"/>
          <p:cNvPicPr>
            <a:picLocks noChangeAspect="1"/>
          </p:cNvPicPr>
          <p:nvPr/>
        </p:nvPicPr>
        <p:blipFill>
          <a:blip r:embed="rId6" cstate="print"/>
          <a:stretch>
            <a:fillRect/>
          </a:stretch>
        </p:blipFill>
        <p:spPr>
          <a:xfrm>
            <a:off x="6934200" y="4724400"/>
            <a:ext cx="1755652" cy="1146050"/>
          </a:xfrm>
          <a:prstGeom prst="rect">
            <a:avLst/>
          </a:prstGeom>
        </p:spPr>
      </p:pic>
      <p:cxnSp>
        <p:nvCxnSpPr>
          <p:cNvPr id="18" name="Straight Arrow Connector 17"/>
          <p:cNvCxnSpPr/>
          <p:nvPr/>
        </p:nvCxnSpPr>
        <p:spPr>
          <a:xfrm rot="16200000" flipV="1">
            <a:off x="6689700" y="4022697"/>
            <a:ext cx="1447800" cy="108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6" idx="1"/>
          </p:cNvCxnSpPr>
          <p:nvPr/>
        </p:nvCxnSpPr>
        <p:spPr>
          <a:xfrm rot="10800000">
            <a:off x="5638800" y="5105401"/>
            <a:ext cx="1295400" cy="1920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p:nvPr/>
        </p:nvCxnSpPr>
        <p:spPr>
          <a:xfrm rot="10800000">
            <a:off x="2895600" y="2667000"/>
            <a:ext cx="4114800" cy="2362200"/>
          </a:xfrm>
          <a:prstGeom prst="bentConnector3">
            <a:avLst>
              <a:gd name="adj1" fmla="val 22222"/>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98</Words>
  <Application>Microsoft Office PowerPoint</Application>
  <PresentationFormat>On-screen Show (4:3)</PresentationFormat>
  <Paragraphs>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מאגר בחינות</vt:lpstr>
      <vt:lpstr>יש ביקוש במבחנים בתקופות המבחנים משנים קודמות ואין באמת מקום שנמצא בו מאגר גדול של מבחנים מסודר ומקוטלג לפני שם מרצה וכדומה ... </vt:lpstr>
      <vt:lpstr> מוכרת בעולם התכנות ומשתמשים בה אתרים כמו פייסבוק וויקיפדיה PHP  שפת התכנות ויאהו. לכן שפה זו קוראת לנו להשתמש בה ולראות את היכולות שלה, לכן היא מעניינת ואנחנו ניגש אליה על מנת לבנות את הפרוייקט.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מאגר בחינות</dc:title>
  <dc:creator>Dudu</dc:creator>
  <cp:lastModifiedBy>Dudu</cp:lastModifiedBy>
  <cp:revision>3</cp:revision>
  <dcterms:created xsi:type="dcterms:W3CDTF">2011-02-27T17:31:33Z</dcterms:created>
  <dcterms:modified xsi:type="dcterms:W3CDTF">2011-02-27T17:50:44Z</dcterms:modified>
</cp:coreProperties>
</file>