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83" r:id="rId4"/>
    <p:sldId id="284" r:id="rId5"/>
    <p:sldId id="286" r:id="rId6"/>
    <p:sldId id="285" r:id="rId7"/>
    <p:sldId id="261" r:id="rId8"/>
    <p:sldId id="287" r:id="rId9"/>
    <p:sldId id="288" r:id="rId10"/>
    <p:sldId id="290" r:id="rId11"/>
    <p:sldId id="259" r:id="rId1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695" autoAdjust="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3674FF-0203-4A47-8BD9-8E7C92E15480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4E36A5E7-4D37-4FB8-895A-219D78EC997F}">
      <dgm:prSet phldrT="[Text]" custT="1"/>
      <dgm:spPr/>
      <dgm:t>
        <a:bodyPr/>
        <a:lstStyle/>
        <a:p>
          <a:r>
            <a:rPr lang="en-US" sz="1050" dirty="0" smtClean="0"/>
            <a:t>Configure new mobility call</a:t>
          </a:r>
          <a:endParaRPr lang="bg-BG" sz="1050" dirty="0"/>
        </a:p>
      </dgm:t>
    </dgm:pt>
    <dgm:pt modelId="{9327DAE6-9FE5-4984-8DA8-17ADEBD3FD4B}" type="parTrans" cxnId="{4A915228-1F27-4C0C-85C1-0C4B81B3BA0A}">
      <dgm:prSet/>
      <dgm:spPr/>
      <dgm:t>
        <a:bodyPr/>
        <a:lstStyle/>
        <a:p>
          <a:endParaRPr lang="bg-BG"/>
        </a:p>
      </dgm:t>
    </dgm:pt>
    <dgm:pt modelId="{B6163039-F184-4712-B1E2-1B019B3080A2}" type="sibTrans" cxnId="{4A915228-1F27-4C0C-85C1-0C4B81B3BA0A}">
      <dgm:prSet/>
      <dgm:spPr/>
      <dgm:t>
        <a:bodyPr/>
        <a:lstStyle/>
        <a:p>
          <a:endParaRPr lang="bg-BG"/>
        </a:p>
      </dgm:t>
    </dgm:pt>
    <dgm:pt modelId="{5C03A5CE-7968-4D98-B97B-393F415CD53D}">
      <dgm:prSet phldrT="[Text]" custT="1"/>
      <dgm:spPr/>
      <dgm:t>
        <a:bodyPr/>
        <a:lstStyle/>
        <a:p>
          <a:r>
            <a:rPr lang="en-US" sz="1050" dirty="0" smtClean="0"/>
            <a:t>Enter capabilities</a:t>
          </a:r>
        </a:p>
      </dgm:t>
    </dgm:pt>
    <dgm:pt modelId="{86544DE1-C2FF-42BD-9030-32D69F8C8717}" type="parTrans" cxnId="{0A3AD7FC-DFF0-48AE-911D-E3A3687B967D}">
      <dgm:prSet/>
      <dgm:spPr/>
      <dgm:t>
        <a:bodyPr/>
        <a:lstStyle/>
        <a:p>
          <a:endParaRPr lang="bg-BG"/>
        </a:p>
      </dgm:t>
    </dgm:pt>
    <dgm:pt modelId="{028B7976-B700-4592-8674-CB150DD93422}" type="sibTrans" cxnId="{0A3AD7FC-DFF0-48AE-911D-E3A3687B967D}">
      <dgm:prSet/>
      <dgm:spPr/>
      <dgm:t>
        <a:bodyPr/>
        <a:lstStyle/>
        <a:p>
          <a:endParaRPr lang="bg-BG"/>
        </a:p>
      </dgm:t>
    </dgm:pt>
    <dgm:pt modelId="{AB0935C3-F763-4313-95F2-D53B89D3D69C}">
      <dgm:prSet phldrT="[Text]" custT="1"/>
      <dgm:spPr/>
      <dgm:t>
        <a:bodyPr/>
        <a:lstStyle/>
        <a:p>
          <a:r>
            <a:rPr lang="en-US" sz="1050" dirty="0" smtClean="0"/>
            <a:t>Mobility call opens</a:t>
          </a:r>
        </a:p>
      </dgm:t>
    </dgm:pt>
    <dgm:pt modelId="{A71FC2F7-06C4-402B-AF3A-4E5755129DD0}" type="parTrans" cxnId="{A3FC0F77-C45F-4E6E-B94D-222BE4F17A4F}">
      <dgm:prSet/>
      <dgm:spPr/>
      <dgm:t>
        <a:bodyPr/>
        <a:lstStyle/>
        <a:p>
          <a:endParaRPr lang="bg-BG"/>
        </a:p>
      </dgm:t>
    </dgm:pt>
    <dgm:pt modelId="{DCB4038E-41EC-4BF1-9AB8-D34DDE0A2A08}" type="sibTrans" cxnId="{A3FC0F77-C45F-4E6E-B94D-222BE4F17A4F}">
      <dgm:prSet/>
      <dgm:spPr/>
      <dgm:t>
        <a:bodyPr/>
        <a:lstStyle/>
        <a:p>
          <a:endParaRPr lang="bg-BG"/>
        </a:p>
      </dgm:t>
    </dgm:pt>
    <dgm:pt modelId="{ABF52994-7BCB-4F51-ADF0-4CA6ADF8AC9E}">
      <dgm:prSet phldrT="[Text]" custT="1"/>
      <dgm:spPr/>
      <dgm:t>
        <a:bodyPr/>
        <a:lstStyle/>
        <a:p>
          <a:r>
            <a:rPr lang="en-US" sz="1050" dirty="0" smtClean="0"/>
            <a:t>Application gathering</a:t>
          </a:r>
        </a:p>
      </dgm:t>
    </dgm:pt>
    <dgm:pt modelId="{F86730F0-B730-4F55-BF5C-1A7548DC85D7}" type="parTrans" cxnId="{B53C8124-B17E-4935-A9A0-8C1696464AFB}">
      <dgm:prSet/>
      <dgm:spPr/>
      <dgm:t>
        <a:bodyPr/>
        <a:lstStyle/>
        <a:p>
          <a:endParaRPr lang="bg-BG"/>
        </a:p>
      </dgm:t>
    </dgm:pt>
    <dgm:pt modelId="{A96BCA1B-18CE-43E3-B50B-1534F114223B}" type="sibTrans" cxnId="{B53C8124-B17E-4935-A9A0-8C1696464AFB}">
      <dgm:prSet/>
      <dgm:spPr/>
      <dgm:t>
        <a:bodyPr/>
        <a:lstStyle/>
        <a:p>
          <a:endParaRPr lang="bg-BG"/>
        </a:p>
      </dgm:t>
    </dgm:pt>
    <dgm:pt modelId="{EF4EAEF9-9EED-4C66-9CBC-B1A5648B65AE}">
      <dgm:prSet phldrT="[Text]" custT="1"/>
      <dgm:spPr/>
      <dgm:t>
        <a:bodyPr/>
        <a:lstStyle/>
        <a:p>
          <a:r>
            <a:rPr lang="en-US" sz="1050" dirty="0" smtClean="0"/>
            <a:t>Mobility call closes</a:t>
          </a:r>
        </a:p>
      </dgm:t>
    </dgm:pt>
    <dgm:pt modelId="{E702CDEA-829E-4447-AD9C-E720632614EC}" type="parTrans" cxnId="{EAE70B20-FB50-4B88-A545-DFA972428160}">
      <dgm:prSet/>
      <dgm:spPr/>
      <dgm:t>
        <a:bodyPr/>
        <a:lstStyle/>
        <a:p>
          <a:endParaRPr lang="bg-BG"/>
        </a:p>
      </dgm:t>
    </dgm:pt>
    <dgm:pt modelId="{E7297568-48DF-4E9B-9818-BC6CDE8109C8}" type="sibTrans" cxnId="{EAE70B20-FB50-4B88-A545-DFA972428160}">
      <dgm:prSet/>
      <dgm:spPr/>
      <dgm:t>
        <a:bodyPr/>
        <a:lstStyle/>
        <a:p>
          <a:endParaRPr lang="bg-BG"/>
        </a:p>
      </dgm:t>
    </dgm:pt>
    <dgm:pt modelId="{9E182A85-F77B-49A7-8528-4BCEF02438E5}">
      <dgm:prSet phldrT="[Text]" custT="1"/>
      <dgm:spPr/>
      <dgm:t>
        <a:bodyPr/>
        <a:lstStyle/>
        <a:p>
          <a:r>
            <a:rPr lang="en-US" sz="1050" dirty="0" smtClean="0"/>
            <a:t>Validate outgoing</a:t>
          </a:r>
        </a:p>
      </dgm:t>
    </dgm:pt>
    <dgm:pt modelId="{DE3D5C2F-20FC-4419-8A19-1A32263BE42E}" type="parTrans" cxnId="{EA7D9CCF-4B98-4144-A557-B63C4650A82B}">
      <dgm:prSet/>
      <dgm:spPr/>
      <dgm:t>
        <a:bodyPr/>
        <a:lstStyle/>
        <a:p>
          <a:endParaRPr lang="bg-BG"/>
        </a:p>
      </dgm:t>
    </dgm:pt>
    <dgm:pt modelId="{AC6DF22A-04FF-4FD0-81C6-09E2789E2194}" type="sibTrans" cxnId="{EA7D9CCF-4B98-4144-A557-B63C4650A82B}">
      <dgm:prSet/>
      <dgm:spPr/>
      <dgm:t>
        <a:bodyPr/>
        <a:lstStyle/>
        <a:p>
          <a:endParaRPr lang="bg-BG"/>
        </a:p>
      </dgm:t>
    </dgm:pt>
    <dgm:pt modelId="{90B3B07F-B46B-4E39-8A09-96B2C50F189D}">
      <dgm:prSet phldrT="[Text]" custT="1"/>
      <dgm:spPr/>
      <dgm:t>
        <a:bodyPr/>
        <a:lstStyle/>
        <a:p>
          <a:r>
            <a:rPr lang="en-US" sz="1050" dirty="0" smtClean="0"/>
            <a:t>Rank incoming</a:t>
          </a:r>
        </a:p>
      </dgm:t>
    </dgm:pt>
    <dgm:pt modelId="{381CA8E1-288C-4D2F-A5A1-9D1A83871222}" type="parTrans" cxnId="{0F49B40F-61D6-44FB-AEF7-3F99820AB2EC}">
      <dgm:prSet/>
      <dgm:spPr/>
      <dgm:t>
        <a:bodyPr/>
        <a:lstStyle/>
        <a:p>
          <a:endParaRPr lang="bg-BG"/>
        </a:p>
      </dgm:t>
    </dgm:pt>
    <dgm:pt modelId="{6A4064AB-C7C3-45AC-931C-36CE505D9F44}" type="sibTrans" cxnId="{0F49B40F-61D6-44FB-AEF7-3F99820AB2EC}">
      <dgm:prSet/>
      <dgm:spPr/>
      <dgm:t>
        <a:bodyPr/>
        <a:lstStyle/>
        <a:p>
          <a:endParaRPr lang="bg-BG"/>
        </a:p>
      </dgm:t>
    </dgm:pt>
    <dgm:pt modelId="{D5B7E8F4-CC61-4C68-935C-57B346FD0549}">
      <dgm:prSet phldrT="[Text]" custT="1"/>
      <dgm:spPr/>
      <dgm:t>
        <a:bodyPr/>
        <a:lstStyle/>
        <a:p>
          <a:r>
            <a:rPr lang="en-US" sz="1050" dirty="0" smtClean="0"/>
            <a:t>Distribution</a:t>
          </a:r>
        </a:p>
      </dgm:t>
    </dgm:pt>
    <dgm:pt modelId="{398D6190-B1F8-412B-8D8B-45929824F0CA}" type="parTrans" cxnId="{AC9EAE81-A8DC-437E-8BF1-8B803B42CD91}">
      <dgm:prSet/>
      <dgm:spPr/>
      <dgm:t>
        <a:bodyPr/>
        <a:lstStyle/>
        <a:p>
          <a:endParaRPr lang="bg-BG"/>
        </a:p>
      </dgm:t>
    </dgm:pt>
    <dgm:pt modelId="{221C7BE0-CA42-48BB-965A-50CC197DD48E}" type="sibTrans" cxnId="{AC9EAE81-A8DC-437E-8BF1-8B803B42CD91}">
      <dgm:prSet/>
      <dgm:spPr/>
      <dgm:t>
        <a:bodyPr/>
        <a:lstStyle/>
        <a:p>
          <a:endParaRPr lang="bg-BG"/>
        </a:p>
      </dgm:t>
    </dgm:pt>
    <dgm:pt modelId="{F2200634-E802-49DF-A0ED-D84EED5D1E5C}">
      <dgm:prSet phldrT="[Text]" custT="1"/>
      <dgm:spPr/>
      <dgm:t>
        <a:bodyPr/>
        <a:lstStyle/>
        <a:p>
          <a:r>
            <a:rPr lang="en-US" sz="1050" dirty="0" smtClean="0"/>
            <a:t>Applicants accept</a:t>
          </a:r>
        </a:p>
      </dgm:t>
    </dgm:pt>
    <dgm:pt modelId="{7DFF8D83-DE50-41F8-AEAD-A22AE1E55B96}" type="parTrans" cxnId="{D4FEEB13-7343-4247-A76C-AD32CD2272A1}">
      <dgm:prSet/>
      <dgm:spPr/>
      <dgm:t>
        <a:bodyPr/>
        <a:lstStyle/>
        <a:p>
          <a:endParaRPr lang="bg-BG"/>
        </a:p>
      </dgm:t>
    </dgm:pt>
    <dgm:pt modelId="{4E005B84-98D2-4ACF-A94E-2747DA569B2D}" type="sibTrans" cxnId="{D4FEEB13-7343-4247-A76C-AD32CD2272A1}">
      <dgm:prSet/>
      <dgm:spPr/>
      <dgm:t>
        <a:bodyPr/>
        <a:lstStyle/>
        <a:p>
          <a:endParaRPr lang="bg-BG"/>
        </a:p>
      </dgm:t>
    </dgm:pt>
    <dgm:pt modelId="{ADDAE695-651D-4EC6-A60B-43E5714EC06E}">
      <dgm:prSet phldrT="[Text]" custT="1"/>
      <dgm:spPr/>
      <dgm:t>
        <a:bodyPr/>
        <a:lstStyle/>
        <a:p>
          <a:r>
            <a:rPr lang="en-US" sz="1050" dirty="0" smtClean="0"/>
            <a:t>Partners issue Award letter</a:t>
          </a:r>
        </a:p>
      </dgm:t>
    </dgm:pt>
    <dgm:pt modelId="{FAEC84B3-9476-422B-A495-2FC1ED4857FF}" type="parTrans" cxnId="{CA47ABFB-D7C2-4D02-B2F8-D16F66887352}">
      <dgm:prSet/>
      <dgm:spPr/>
      <dgm:t>
        <a:bodyPr/>
        <a:lstStyle/>
        <a:p>
          <a:endParaRPr lang="bg-BG"/>
        </a:p>
      </dgm:t>
    </dgm:pt>
    <dgm:pt modelId="{9BCDEA1E-DDC2-4895-86BA-DB01CB5E870A}" type="sibTrans" cxnId="{CA47ABFB-D7C2-4D02-B2F8-D16F66887352}">
      <dgm:prSet/>
      <dgm:spPr/>
      <dgm:t>
        <a:bodyPr/>
        <a:lstStyle/>
        <a:p>
          <a:endParaRPr lang="bg-BG"/>
        </a:p>
      </dgm:t>
    </dgm:pt>
    <dgm:pt modelId="{E3B91DC2-CC79-4195-B482-CD084D78BEB6}" type="pres">
      <dgm:prSet presAssocID="{8E3674FF-0203-4A47-8BD9-8E7C92E15480}" presName="Name0" presStyleCnt="0">
        <dgm:presLayoutVars>
          <dgm:dir/>
          <dgm:resizeHandles val="exact"/>
        </dgm:presLayoutVars>
      </dgm:prSet>
      <dgm:spPr/>
    </dgm:pt>
    <dgm:pt modelId="{515E287E-99C7-4360-9BE2-9F978877F53C}" type="pres">
      <dgm:prSet presAssocID="{8E3674FF-0203-4A47-8BD9-8E7C92E15480}" presName="arrow" presStyleLbl="bgShp" presStyleIdx="0" presStyleCnt="1"/>
      <dgm:spPr/>
    </dgm:pt>
    <dgm:pt modelId="{A6BA2AE5-3CF9-4C47-95C9-48260DAF8C29}" type="pres">
      <dgm:prSet presAssocID="{8E3674FF-0203-4A47-8BD9-8E7C92E15480}" presName="points" presStyleCnt="0"/>
      <dgm:spPr/>
    </dgm:pt>
    <dgm:pt modelId="{BDFADD2F-37EB-4193-91BF-C08948A7F965}" type="pres">
      <dgm:prSet presAssocID="{4E36A5E7-4D37-4FB8-895A-219D78EC997F}" presName="compositeA" presStyleCnt="0"/>
      <dgm:spPr/>
    </dgm:pt>
    <dgm:pt modelId="{F8CB5A87-8527-4B9E-84A2-66AAB7080C9A}" type="pres">
      <dgm:prSet presAssocID="{4E36A5E7-4D37-4FB8-895A-219D78EC997F}" presName="textA" presStyleLbl="revTx" presStyleIdx="0" presStyleCnt="1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0D9F80FC-1F04-4146-9886-4E6EFD303949}" type="pres">
      <dgm:prSet presAssocID="{4E36A5E7-4D37-4FB8-895A-219D78EC997F}" presName="circleA" presStyleLbl="node1" presStyleIdx="0" presStyleCnt="10"/>
      <dgm:spPr/>
      <dgm:t>
        <a:bodyPr/>
        <a:lstStyle/>
        <a:p>
          <a:endParaRPr lang="bg-BG"/>
        </a:p>
      </dgm:t>
    </dgm:pt>
    <dgm:pt modelId="{1B7B8D98-983A-4997-9F51-3108FBD7057E}" type="pres">
      <dgm:prSet presAssocID="{4E36A5E7-4D37-4FB8-895A-219D78EC997F}" presName="spaceA" presStyleCnt="0"/>
      <dgm:spPr/>
    </dgm:pt>
    <dgm:pt modelId="{30D982E3-DDB7-48EA-BE3A-671BBDDFD3DD}" type="pres">
      <dgm:prSet presAssocID="{B6163039-F184-4712-B1E2-1B019B3080A2}" presName="space" presStyleCnt="0"/>
      <dgm:spPr/>
    </dgm:pt>
    <dgm:pt modelId="{BD25EE48-7CFB-4F23-B63A-E1E3492FDF38}" type="pres">
      <dgm:prSet presAssocID="{5C03A5CE-7968-4D98-B97B-393F415CD53D}" presName="compositeB" presStyleCnt="0"/>
      <dgm:spPr/>
    </dgm:pt>
    <dgm:pt modelId="{2932C9AA-A340-46D6-8295-5781FF68CC25}" type="pres">
      <dgm:prSet presAssocID="{5C03A5CE-7968-4D98-B97B-393F415CD53D}" presName="textB" presStyleLbl="revTx" presStyleIdx="1" presStyleCnt="1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09B13AF8-61AC-429C-8961-D9C8BDECF793}" type="pres">
      <dgm:prSet presAssocID="{5C03A5CE-7968-4D98-B97B-393F415CD53D}" presName="circleB" presStyleLbl="node1" presStyleIdx="1" presStyleCnt="10"/>
      <dgm:spPr>
        <a:solidFill>
          <a:schemeClr val="accent2"/>
        </a:solidFill>
      </dgm:spPr>
      <dgm:t>
        <a:bodyPr/>
        <a:lstStyle/>
        <a:p>
          <a:endParaRPr lang="bg-BG"/>
        </a:p>
      </dgm:t>
    </dgm:pt>
    <dgm:pt modelId="{71967459-C6A6-48E8-B4B9-30377978954C}" type="pres">
      <dgm:prSet presAssocID="{5C03A5CE-7968-4D98-B97B-393F415CD53D}" presName="spaceB" presStyleCnt="0"/>
      <dgm:spPr/>
    </dgm:pt>
    <dgm:pt modelId="{3D507335-5B87-42D7-9D3D-0115C54F022E}" type="pres">
      <dgm:prSet presAssocID="{028B7976-B700-4592-8674-CB150DD93422}" presName="space" presStyleCnt="0"/>
      <dgm:spPr/>
    </dgm:pt>
    <dgm:pt modelId="{8C2D1833-8103-4DDA-8F72-333EDC835DCF}" type="pres">
      <dgm:prSet presAssocID="{AB0935C3-F763-4313-95F2-D53B89D3D69C}" presName="compositeA" presStyleCnt="0"/>
      <dgm:spPr/>
    </dgm:pt>
    <dgm:pt modelId="{A49B8644-7215-478B-BB42-8D862D3D5C74}" type="pres">
      <dgm:prSet presAssocID="{AB0935C3-F763-4313-95F2-D53B89D3D69C}" presName="textA" presStyleLbl="revTx" presStyleIdx="2" presStyleCnt="1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1E89A8C-3B81-4A91-912A-9A9009BA111A}" type="pres">
      <dgm:prSet presAssocID="{AB0935C3-F763-4313-95F2-D53B89D3D69C}" presName="circleA" presStyleLbl="node1" presStyleIdx="2" presStyleCnt="10"/>
      <dgm:spPr/>
    </dgm:pt>
    <dgm:pt modelId="{A9CD142C-6467-4691-B3AF-55EF3FE1AB07}" type="pres">
      <dgm:prSet presAssocID="{AB0935C3-F763-4313-95F2-D53B89D3D69C}" presName="spaceA" presStyleCnt="0"/>
      <dgm:spPr/>
    </dgm:pt>
    <dgm:pt modelId="{5AD99E68-A856-422E-897D-37BF7E70F26A}" type="pres">
      <dgm:prSet presAssocID="{DCB4038E-41EC-4BF1-9AB8-D34DDE0A2A08}" presName="space" presStyleCnt="0"/>
      <dgm:spPr/>
    </dgm:pt>
    <dgm:pt modelId="{6C7E02C7-F603-47D3-83BC-4394FBF68845}" type="pres">
      <dgm:prSet presAssocID="{ABF52994-7BCB-4F51-ADF0-4CA6ADF8AC9E}" presName="compositeB" presStyleCnt="0"/>
      <dgm:spPr/>
    </dgm:pt>
    <dgm:pt modelId="{3E4C79B3-A0E6-4846-B6A6-3633D029CD1C}" type="pres">
      <dgm:prSet presAssocID="{ABF52994-7BCB-4F51-ADF0-4CA6ADF8AC9E}" presName="textB" presStyleLbl="revTx" presStyleIdx="3" presStyleCnt="1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74746C4-B250-48E3-9AE0-CF3260BBA12B}" type="pres">
      <dgm:prSet presAssocID="{ABF52994-7BCB-4F51-ADF0-4CA6ADF8AC9E}" presName="circleB" presStyleLbl="node1" presStyleIdx="3" presStyleCnt="10"/>
      <dgm:spPr>
        <a:solidFill>
          <a:schemeClr val="accent3"/>
        </a:solidFill>
      </dgm:spPr>
      <dgm:t>
        <a:bodyPr/>
        <a:lstStyle/>
        <a:p>
          <a:endParaRPr lang="bg-BG"/>
        </a:p>
      </dgm:t>
    </dgm:pt>
    <dgm:pt modelId="{22BA98F6-613F-422D-80CE-D98CF179F120}" type="pres">
      <dgm:prSet presAssocID="{ABF52994-7BCB-4F51-ADF0-4CA6ADF8AC9E}" presName="spaceB" presStyleCnt="0"/>
      <dgm:spPr/>
    </dgm:pt>
    <dgm:pt modelId="{21030CA8-76DE-4118-AC0F-C0485171CA70}" type="pres">
      <dgm:prSet presAssocID="{A96BCA1B-18CE-43E3-B50B-1534F114223B}" presName="space" presStyleCnt="0"/>
      <dgm:spPr/>
    </dgm:pt>
    <dgm:pt modelId="{D5454047-375D-4F4A-8C84-9A99FCA48F31}" type="pres">
      <dgm:prSet presAssocID="{EF4EAEF9-9EED-4C66-9CBC-B1A5648B65AE}" presName="compositeA" presStyleCnt="0"/>
      <dgm:spPr/>
    </dgm:pt>
    <dgm:pt modelId="{475DC150-B9B0-47B3-8BCC-4610F834EBCF}" type="pres">
      <dgm:prSet presAssocID="{EF4EAEF9-9EED-4C66-9CBC-B1A5648B65AE}" presName="textA" presStyleLbl="revTx" presStyleIdx="4" presStyleCnt="1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774C79F-6AD2-41BD-889B-1F10B62D913B}" type="pres">
      <dgm:prSet presAssocID="{EF4EAEF9-9EED-4C66-9CBC-B1A5648B65AE}" presName="circleA" presStyleLbl="node1" presStyleIdx="4" presStyleCnt="10"/>
      <dgm:spPr/>
    </dgm:pt>
    <dgm:pt modelId="{3AF2AE8F-9E98-4A3A-9370-2F41C38EA097}" type="pres">
      <dgm:prSet presAssocID="{EF4EAEF9-9EED-4C66-9CBC-B1A5648B65AE}" presName="spaceA" presStyleCnt="0"/>
      <dgm:spPr/>
    </dgm:pt>
    <dgm:pt modelId="{F589DB6A-1DD9-4A7F-B4FC-C3F509C8AC2F}" type="pres">
      <dgm:prSet presAssocID="{E7297568-48DF-4E9B-9818-BC6CDE8109C8}" presName="space" presStyleCnt="0"/>
      <dgm:spPr/>
    </dgm:pt>
    <dgm:pt modelId="{D699454A-8EF8-4C89-86FA-0CE1AF6FF158}" type="pres">
      <dgm:prSet presAssocID="{9E182A85-F77B-49A7-8528-4BCEF02438E5}" presName="compositeB" presStyleCnt="0"/>
      <dgm:spPr/>
    </dgm:pt>
    <dgm:pt modelId="{FCD02599-8A3C-4222-A690-DB0C4CB27CB3}" type="pres">
      <dgm:prSet presAssocID="{9E182A85-F77B-49A7-8528-4BCEF02438E5}" presName="textB" presStyleLbl="revTx" presStyleIdx="5" presStyleCnt="1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1E5EB47-E392-4D78-B35B-ED89FD628B1C}" type="pres">
      <dgm:prSet presAssocID="{9E182A85-F77B-49A7-8528-4BCEF02438E5}" presName="circleB" presStyleLbl="node1" presStyleIdx="5" presStyleCnt="10"/>
      <dgm:spPr>
        <a:solidFill>
          <a:schemeClr val="accent2"/>
        </a:solidFill>
      </dgm:spPr>
    </dgm:pt>
    <dgm:pt modelId="{1DB2C8AC-92C8-4F7E-B4E2-35517E03DCC2}" type="pres">
      <dgm:prSet presAssocID="{9E182A85-F77B-49A7-8528-4BCEF02438E5}" presName="spaceB" presStyleCnt="0"/>
      <dgm:spPr/>
    </dgm:pt>
    <dgm:pt modelId="{6942CD47-D40D-47B8-B646-34BD9C3F6155}" type="pres">
      <dgm:prSet presAssocID="{AC6DF22A-04FF-4FD0-81C6-09E2789E2194}" presName="space" presStyleCnt="0"/>
      <dgm:spPr/>
    </dgm:pt>
    <dgm:pt modelId="{5B1F80FC-DF5E-4337-9F49-449090D31C64}" type="pres">
      <dgm:prSet presAssocID="{90B3B07F-B46B-4E39-8A09-96B2C50F189D}" presName="compositeA" presStyleCnt="0"/>
      <dgm:spPr/>
    </dgm:pt>
    <dgm:pt modelId="{385D89B1-C940-4982-9876-3DFED679A276}" type="pres">
      <dgm:prSet presAssocID="{90B3B07F-B46B-4E39-8A09-96B2C50F189D}" presName="textA" presStyleLbl="revTx" presStyleIdx="6" presStyleCnt="1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A0949FC-F10E-44DD-B852-26102BC6BEE4}" type="pres">
      <dgm:prSet presAssocID="{90B3B07F-B46B-4E39-8A09-96B2C50F189D}" presName="circleA" presStyleLbl="node1" presStyleIdx="6" presStyleCnt="10"/>
      <dgm:spPr>
        <a:solidFill>
          <a:schemeClr val="accent2"/>
        </a:solidFill>
      </dgm:spPr>
    </dgm:pt>
    <dgm:pt modelId="{751092A0-DB33-44D5-8010-FD4AD7AFC48A}" type="pres">
      <dgm:prSet presAssocID="{90B3B07F-B46B-4E39-8A09-96B2C50F189D}" presName="spaceA" presStyleCnt="0"/>
      <dgm:spPr/>
    </dgm:pt>
    <dgm:pt modelId="{89289EC8-A3D3-4B2C-B925-95D25659EC33}" type="pres">
      <dgm:prSet presAssocID="{6A4064AB-C7C3-45AC-931C-36CE505D9F44}" presName="space" presStyleCnt="0"/>
      <dgm:spPr/>
    </dgm:pt>
    <dgm:pt modelId="{3C0D4931-38B6-4DF4-8458-9C058CDC47BC}" type="pres">
      <dgm:prSet presAssocID="{D5B7E8F4-CC61-4C68-935C-57B346FD0549}" presName="compositeB" presStyleCnt="0"/>
      <dgm:spPr/>
    </dgm:pt>
    <dgm:pt modelId="{58DB50BB-93B2-49FE-9546-6148AE887EED}" type="pres">
      <dgm:prSet presAssocID="{D5B7E8F4-CC61-4C68-935C-57B346FD0549}" presName="textB" presStyleLbl="revTx" presStyleIdx="7" presStyleCnt="10" custScaleX="11776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9A17327-F8AE-479F-A7E3-4F5D4DCC64CA}" type="pres">
      <dgm:prSet presAssocID="{D5B7E8F4-CC61-4C68-935C-57B346FD0549}" presName="circleB" presStyleLbl="node1" presStyleIdx="7" presStyleCnt="10"/>
      <dgm:spPr>
        <a:gradFill flip="none"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0" scaled="1"/>
          <a:tileRect/>
        </a:gradFill>
      </dgm:spPr>
    </dgm:pt>
    <dgm:pt modelId="{EF85C80A-C566-49C0-B880-C4E017302D41}" type="pres">
      <dgm:prSet presAssocID="{D5B7E8F4-CC61-4C68-935C-57B346FD0549}" presName="spaceB" presStyleCnt="0"/>
      <dgm:spPr/>
    </dgm:pt>
    <dgm:pt modelId="{3E265F2B-5427-4787-9551-9969AFDF226E}" type="pres">
      <dgm:prSet presAssocID="{221C7BE0-CA42-48BB-965A-50CC197DD48E}" presName="space" presStyleCnt="0"/>
      <dgm:spPr/>
    </dgm:pt>
    <dgm:pt modelId="{86F7A2E3-71D3-4E1B-8E6C-353AA571D99B}" type="pres">
      <dgm:prSet presAssocID="{F2200634-E802-49DF-A0ED-D84EED5D1E5C}" presName="compositeA" presStyleCnt="0"/>
      <dgm:spPr/>
    </dgm:pt>
    <dgm:pt modelId="{382A6AEB-6510-4FCF-BD3B-8DCB734812BE}" type="pres">
      <dgm:prSet presAssocID="{F2200634-E802-49DF-A0ED-D84EED5D1E5C}" presName="textA" presStyleLbl="revTx" presStyleIdx="8" presStyleCnt="1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C55679F-20C8-4060-ADAE-659F33CB5685}" type="pres">
      <dgm:prSet presAssocID="{F2200634-E802-49DF-A0ED-D84EED5D1E5C}" presName="circleA" presStyleLbl="node1" presStyleIdx="8" presStyleCnt="10"/>
      <dgm:spPr>
        <a:solidFill>
          <a:schemeClr val="accent3"/>
        </a:solidFill>
      </dgm:spPr>
    </dgm:pt>
    <dgm:pt modelId="{D404CA0E-9A84-4F25-8E12-BC99F434B94F}" type="pres">
      <dgm:prSet presAssocID="{F2200634-E802-49DF-A0ED-D84EED5D1E5C}" presName="spaceA" presStyleCnt="0"/>
      <dgm:spPr/>
    </dgm:pt>
    <dgm:pt modelId="{514384D7-F085-4C34-ADB1-2949611CEB28}" type="pres">
      <dgm:prSet presAssocID="{4E005B84-98D2-4ACF-A94E-2747DA569B2D}" presName="space" presStyleCnt="0"/>
      <dgm:spPr/>
    </dgm:pt>
    <dgm:pt modelId="{BC246CC2-BF68-425C-B6C0-D8053CB285B0}" type="pres">
      <dgm:prSet presAssocID="{ADDAE695-651D-4EC6-A60B-43E5714EC06E}" presName="compositeB" presStyleCnt="0"/>
      <dgm:spPr/>
    </dgm:pt>
    <dgm:pt modelId="{97C69D49-1214-4A0C-9FF4-2D5C9418B8D6}" type="pres">
      <dgm:prSet presAssocID="{ADDAE695-651D-4EC6-A60B-43E5714EC06E}" presName="textB" presStyleLbl="revTx" presStyleIdx="9" presStyleCnt="1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1411F36E-21C9-4D15-B0E4-EE91F545121C}" type="pres">
      <dgm:prSet presAssocID="{ADDAE695-651D-4EC6-A60B-43E5714EC06E}" presName="circleB" presStyleLbl="node1" presStyleIdx="9" presStyleCnt="10"/>
      <dgm:spPr>
        <a:solidFill>
          <a:schemeClr val="accent2"/>
        </a:solidFill>
      </dgm:spPr>
    </dgm:pt>
    <dgm:pt modelId="{D6466CC9-9D5E-45F3-A67F-808D2FDD0BA9}" type="pres">
      <dgm:prSet presAssocID="{ADDAE695-651D-4EC6-A60B-43E5714EC06E}" presName="spaceB" presStyleCnt="0"/>
      <dgm:spPr/>
    </dgm:pt>
  </dgm:ptLst>
  <dgm:cxnLst>
    <dgm:cxn modelId="{AC9EAE81-A8DC-437E-8BF1-8B803B42CD91}" srcId="{8E3674FF-0203-4A47-8BD9-8E7C92E15480}" destId="{D5B7E8F4-CC61-4C68-935C-57B346FD0549}" srcOrd="7" destOrd="0" parTransId="{398D6190-B1F8-412B-8D8B-45929824F0CA}" sibTransId="{221C7BE0-CA42-48BB-965A-50CC197DD48E}"/>
    <dgm:cxn modelId="{A8C5E614-69C4-47EC-B690-E2AFA87A99FC}" type="presOf" srcId="{8E3674FF-0203-4A47-8BD9-8E7C92E15480}" destId="{E3B91DC2-CC79-4195-B482-CD084D78BEB6}" srcOrd="0" destOrd="0" presId="urn:microsoft.com/office/officeart/2005/8/layout/hProcess11"/>
    <dgm:cxn modelId="{07FCED8D-EE97-4CDA-8905-C1E5DD349E5B}" type="presOf" srcId="{5C03A5CE-7968-4D98-B97B-393F415CD53D}" destId="{2932C9AA-A340-46D6-8295-5781FF68CC25}" srcOrd="0" destOrd="0" presId="urn:microsoft.com/office/officeart/2005/8/layout/hProcess11"/>
    <dgm:cxn modelId="{EAE70B20-FB50-4B88-A545-DFA972428160}" srcId="{8E3674FF-0203-4A47-8BD9-8E7C92E15480}" destId="{EF4EAEF9-9EED-4C66-9CBC-B1A5648B65AE}" srcOrd="4" destOrd="0" parTransId="{E702CDEA-829E-4447-AD9C-E720632614EC}" sibTransId="{E7297568-48DF-4E9B-9818-BC6CDE8109C8}"/>
    <dgm:cxn modelId="{0A3AD7FC-DFF0-48AE-911D-E3A3687B967D}" srcId="{8E3674FF-0203-4A47-8BD9-8E7C92E15480}" destId="{5C03A5CE-7968-4D98-B97B-393F415CD53D}" srcOrd="1" destOrd="0" parTransId="{86544DE1-C2FF-42BD-9030-32D69F8C8717}" sibTransId="{028B7976-B700-4592-8674-CB150DD93422}"/>
    <dgm:cxn modelId="{F60016C5-4500-4ACB-A7BC-0B5461D96265}" type="presOf" srcId="{AB0935C3-F763-4313-95F2-D53B89D3D69C}" destId="{A49B8644-7215-478B-BB42-8D862D3D5C74}" srcOrd="0" destOrd="0" presId="urn:microsoft.com/office/officeart/2005/8/layout/hProcess11"/>
    <dgm:cxn modelId="{177EFABF-BB64-4E7C-92AB-B863F699C559}" type="presOf" srcId="{90B3B07F-B46B-4E39-8A09-96B2C50F189D}" destId="{385D89B1-C940-4982-9876-3DFED679A276}" srcOrd="0" destOrd="0" presId="urn:microsoft.com/office/officeart/2005/8/layout/hProcess11"/>
    <dgm:cxn modelId="{05982C00-7F3D-4D1B-AE0A-5468097B71B9}" type="presOf" srcId="{F2200634-E802-49DF-A0ED-D84EED5D1E5C}" destId="{382A6AEB-6510-4FCF-BD3B-8DCB734812BE}" srcOrd="0" destOrd="0" presId="urn:microsoft.com/office/officeart/2005/8/layout/hProcess11"/>
    <dgm:cxn modelId="{0F49B40F-61D6-44FB-AEF7-3F99820AB2EC}" srcId="{8E3674FF-0203-4A47-8BD9-8E7C92E15480}" destId="{90B3B07F-B46B-4E39-8A09-96B2C50F189D}" srcOrd="6" destOrd="0" parTransId="{381CA8E1-288C-4D2F-A5A1-9D1A83871222}" sibTransId="{6A4064AB-C7C3-45AC-931C-36CE505D9F44}"/>
    <dgm:cxn modelId="{A9281091-2B86-4A2E-B597-1476B09C9E3B}" type="presOf" srcId="{4E36A5E7-4D37-4FB8-895A-219D78EC997F}" destId="{F8CB5A87-8527-4B9E-84A2-66AAB7080C9A}" srcOrd="0" destOrd="0" presId="urn:microsoft.com/office/officeart/2005/8/layout/hProcess11"/>
    <dgm:cxn modelId="{B53C8124-B17E-4935-A9A0-8C1696464AFB}" srcId="{8E3674FF-0203-4A47-8BD9-8E7C92E15480}" destId="{ABF52994-7BCB-4F51-ADF0-4CA6ADF8AC9E}" srcOrd="3" destOrd="0" parTransId="{F86730F0-B730-4F55-BF5C-1A7548DC85D7}" sibTransId="{A96BCA1B-18CE-43E3-B50B-1534F114223B}"/>
    <dgm:cxn modelId="{43A27B87-EEF2-48DE-8A1F-C4ACC88D437E}" type="presOf" srcId="{D5B7E8F4-CC61-4C68-935C-57B346FD0549}" destId="{58DB50BB-93B2-49FE-9546-6148AE887EED}" srcOrd="0" destOrd="0" presId="urn:microsoft.com/office/officeart/2005/8/layout/hProcess11"/>
    <dgm:cxn modelId="{4A915228-1F27-4C0C-85C1-0C4B81B3BA0A}" srcId="{8E3674FF-0203-4A47-8BD9-8E7C92E15480}" destId="{4E36A5E7-4D37-4FB8-895A-219D78EC997F}" srcOrd="0" destOrd="0" parTransId="{9327DAE6-9FE5-4984-8DA8-17ADEBD3FD4B}" sibTransId="{B6163039-F184-4712-B1E2-1B019B3080A2}"/>
    <dgm:cxn modelId="{AF0D037F-362B-4DC8-A406-0F4C1DD63817}" type="presOf" srcId="{ADDAE695-651D-4EC6-A60B-43E5714EC06E}" destId="{97C69D49-1214-4A0C-9FF4-2D5C9418B8D6}" srcOrd="0" destOrd="0" presId="urn:microsoft.com/office/officeart/2005/8/layout/hProcess11"/>
    <dgm:cxn modelId="{A3FC0F77-C45F-4E6E-B94D-222BE4F17A4F}" srcId="{8E3674FF-0203-4A47-8BD9-8E7C92E15480}" destId="{AB0935C3-F763-4313-95F2-D53B89D3D69C}" srcOrd="2" destOrd="0" parTransId="{A71FC2F7-06C4-402B-AF3A-4E5755129DD0}" sibTransId="{DCB4038E-41EC-4BF1-9AB8-D34DDE0A2A08}"/>
    <dgm:cxn modelId="{9CCBE84F-E7E0-4D4B-9D47-42BE3C43680D}" type="presOf" srcId="{EF4EAEF9-9EED-4C66-9CBC-B1A5648B65AE}" destId="{475DC150-B9B0-47B3-8BCC-4610F834EBCF}" srcOrd="0" destOrd="0" presId="urn:microsoft.com/office/officeart/2005/8/layout/hProcess11"/>
    <dgm:cxn modelId="{AC43D8AA-A10E-4216-A286-6BA8C56061E8}" type="presOf" srcId="{ABF52994-7BCB-4F51-ADF0-4CA6ADF8AC9E}" destId="{3E4C79B3-A0E6-4846-B6A6-3633D029CD1C}" srcOrd="0" destOrd="0" presId="urn:microsoft.com/office/officeart/2005/8/layout/hProcess11"/>
    <dgm:cxn modelId="{D4FEEB13-7343-4247-A76C-AD32CD2272A1}" srcId="{8E3674FF-0203-4A47-8BD9-8E7C92E15480}" destId="{F2200634-E802-49DF-A0ED-D84EED5D1E5C}" srcOrd="8" destOrd="0" parTransId="{7DFF8D83-DE50-41F8-AEAD-A22AE1E55B96}" sibTransId="{4E005B84-98D2-4ACF-A94E-2747DA569B2D}"/>
    <dgm:cxn modelId="{EA7D9CCF-4B98-4144-A557-B63C4650A82B}" srcId="{8E3674FF-0203-4A47-8BD9-8E7C92E15480}" destId="{9E182A85-F77B-49A7-8528-4BCEF02438E5}" srcOrd="5" destOrd="0" parTransId="{DE3D5C2F-20FC-4419-8A19-1A32263BE42E}" sibTransId="{AC6DF22A-04FF-4FD0-81C6-09E2789E2194}"/>
    <dgm:cxn modelId="{CA47ABFB-D7C2-4D02-B2F8-D16F66887352}" srcId="{8E3674FF-0203-4A47-8BD9-8E7C92E15480}" destId="{ADDAE695-651D-4EC6-A60B-43E5714EC06E}" srcOrd="9" destOrd="0" parTransId="{FAEC84B3-9476-422B-A495-2FC1ED4857FF}" sibTransId="{9BCDEA1E-DDC2-4895-86BA-DB01CB5E870A}"/>
    <dgm:cxn modelId="{AC775E04-A8AC-4BD7-B7BC-039A1C6F327A}" type="presOf" srcId="{9E182A85-F77B-49A7-8528-4BCEF02438E5}" destId="{FCD02599-8A3C-4222-A690-DB0C4CB27CB3}" srcOrd="0" destOrd="0" presId="urn:microsoft.com/office/officeart/2005/8/layout/hProcess11"/>
    <dgm:cxn modelId="{24E1FE72-0228-43F3-B98D-F3320B131FD1}" type="presParOf" srcId="{E3B91DC2-CC79-4195-B482-CD084D78BEB6}" destId="{515E287E-99C7-4360-9BE2-9F978877F53C}" srcOrd="0" destOrd="0" presId="urn:microsoft.com/office/officeart/2005/8/layout/hProcess11"/>
    <dgm:cxn modelId="{A69A282F-FF3B-4311-9959-65F4BB923563}" type="presParOf" srcId="{E3B91DC2-CC79-4195-B482-CD084D78BEB6}" destId="{A6BA2AE5-3CF9-4C47-95C9-48260DAF8C29}" srcOrd="1" destOrd="0" presId="urn:microsoft.com/office/officeart/2005/8/layout/hProcess11"/>
    <dgm:cxn modelId="{CDEFEAF0-8053-4CB1-9EB2-7716C78C9E2A}" type="presParOf" srcId="{A6BA2AE5-3CF9-4C47-95C9-48260DAF8C29}" destId="{BDFADD2F-37EB-4193-91BF-C08948A7F965}" srcOrd="0" destOrd="0" presId="urn:microsoft.com/office/officeart/2005/8/layout/hProcess11"/>
    <dgm:cxn modelId="{202BC180-6353-47C4-9C96-4E550E896CE2}" type="presParOf" srcId="{BDFADD2F-37EB-4193-91BF-C08948A7F965}" destId="{F8CB5A87-8527-4B9E-84A2-66AAB7080C9A}" srcOrd="0" destOrd="0" presId="urn:microsoft.com/office/officeart/2005/8/layout/hProcess11"/>
    <dgm:cxn modelId="{F2050023-9E46-4BB0-B6A2-176FC14D10A6}" type="presParOf" srcId="{BDFADD2F-37EB-4193-91BF-C08948A7F965}" destId="{0D9F80FC-1F04-4146-9886-4E6EFD303949}" srcOrd="1" destOrd="0" presId="urn:microsoft.com/office/officeart/2005/8/layout/hProcess11"/>
    <dgm:cxn modelId="{1A14C8B9-E156-4509-8501-0D394F884C40}" type="presParOf" srcId="{BDFADD2F-37EB-4193-91BF-C08948A7F965}" destId="{1B7B8D98-983A-4997-9F51-3108FBD7057E}" srcOrd="2" destOrd="0" presId="urn:microsoft.com/office/officeart/2005/8/layout/hProcess11"/>
    <dgm:cxn modelId="{DB8A2507-255F-4519-A458-F5979957904D}" type="presParOf" srcId="{A6BA2AE5-3CF9-4C47-95C9-48260DAF8C29}" destId="{30D982E3-DDB7-48EA-BE3A-671BBDDFD3DD}" srcOrd="1" destOrd="0" presId="urn:microsoft.com/office/officeart/2005/8/layout/hProcess11"/>
    <dgm:cxn modelId="{E9717954-BAA5-4B76-8084-CA4646DA7E69}" type="presParOf" srcId="{A6BA2AE5-3CF9-4C47-95C9-48260DAF8C29}" destId="{BD25EE48-7CFB-4F23-B63A-E1E3492FDF38}" srcOrd="2" destOrd="0" presId="urn:microsoft.com/office/officeart/2005/8/layout/hProcess11"/>
    <dgm:cxn modelId="{F3CA678D-F28D-427C-945C-D78FB6F455D4}" type="presParOf" srcId="{BD25EE48-7CFB-4F23-B63A-E1E3492FDF38}" destId="{2932C9AA-A340-46D6-8295-5781FF68CC25}" srcOrd="0" destOrd="0" presId="urn:microsoft.com/office/officeart/2005/8/layout/hProcess11"/>
    <dgm:cxn modelId="{646FFF61-45FD-42B5-AAF6-4D4FBB467208}" type="presParOf" srcId="{BD25EE48-7CFB-4F23-B63A-E1E3492FDF38}" destId="{09B13AF8-61AC-429C-8961-D9C8BDECF793}" srcOrd="1" destOrd="0" presId="urn:microsoft.com/office/officeart/2005/8/layout/hProcess11"/>
    <dgm:cxn modelId="{0A050438-04AA-431B-B085-C249F5AB7EC9}" type="presParOf" srcId="{BD25EE48-7CFB-4F23-B63A-E1E3492FDF38}" destId="{71967459-C6A6-48E8-B4B9-30377978954C}" srcOrd="2" destOrd="0" presId="urn:microsoft.com/office/officeart/2005/8/layout/hProcess11"/>
    <dgm:cxn modelId="{32A91576-89B9-47DA-9EE9-619F3DE5D12E}" type="presParOf" srcId="{A6BA2AE5-3CF9-4C47-95C9-48260DAF8C29}" destId="{3D507335-5B87-42D7-9D3D-0115C54F022E}" srcOrd="3" destOrd="0" presId="urn:microsoft.com/office/officeart/2005/8/layout/hProcess11"/>
    <dgm:cxn modelId="{55FA7CDC-1305-481B-A9A9-7E722F847F28}" type="presParOf" srcId="{A6BA2AE5-3CF9-4C47-95C9-48260DAF8C29}" destId="{8C2D1833-8103-4DDA-8F72-333EDC835DCF}" srcOrd="4" destOrd="0" presId="urn:microsoft.com/office/officeart/2005/8/layout/hProcess11"/>
    <dgm:cxn modelId="{5B5F736F-2D85-4FDF-BFDB-7D503B867BFB}" type="presParOf" srcId="{8C2D1833-8103-4DDA-8F72-333EDC835DCF}" destId="{A49B8644-7215-478B-BB42-8D862D3D5C74}" srcOrd="0" destOrd="0" presId="urn:microsoft.com/office/officeart/2005/8/layout/hProcess11"/>
    <dgm:cxn modelId="{9198892D-B914-4EDC-8552-89749E72E8CD}" type="presParOf" srcId="{8C2D1833-8103-4DDA-8F72-333EDC835DCF}" destId="{41E89A8C-3B81-4A91-912A-9A9009BA111A}" srcOrd="1" destOrd="0" presId="urn:microsoft.com/office/officeart/2005/8/layout/hProcess11"/>
    <dgm:cxn modelId="{E701EEB6-99CD-4CEE-B36A-02CC80C3AC83}" type="presParOf" srcId="{8C2D1833-8103-4DDA-8F72-333EDC835DCF}" destId="{A9CD142C-6467-4691-B3AF-55EF3FE1AB07}" srcOrd="2" destOrd="0" presId="urn:microsoft.com/office/officeart/2005/8/layout/hProcess11"/>
    <dgm:cxn modelId="{3201EA5F-6AB6-4690-BDB1-190FAB17D4D7}" type="presParOf" srcId="{A6BA2AE5-3CF9-4C47-95C9-48260DAF8C29}" destId="{5AD99E68-A856-422E-897D-37BF7E70F26A}" srcOrd="5" destOrd="0" presId="urn:microsoft.com/office/officeart/2005/8/layout/hProcess11"/>
    <dgm:cxn modelId="{BB858791-65D9-46C1-A56A-A60A0366574E}" type="presParOf" srcId="{A6BA2AE5-3CF9-4C47-95C9-48260DAF8C29}" destId="{6C7E02C7-F603-47D3-83BC-4394FBF68845}" srcOrd="6" destOrd="0" presId="urn:microsoft.com/office/officeart/2005/8/layout/hProcess11"/>
    <dgm:cxn modelId="{EC74A140-6B02-400E-8310-FF2A02447A69}" type="presParOf" srcId="{6C7E02C7-F603-47D3-83BC-4394FBF68845}" destId="{3E4C79B3-A0E6-4846-B6A6-3633D029CD1C}" srcOrd="0" destOrd="0" presId="urn:microsoft.com/office/officeart/2005/8/layout/hProcess11"/>
    <dgm:cxn modelId="{C8756E2C-4781-4DCB-82EF-C3A9749816A7}" type="presParOf" srcId="{6C7E02C7-F603-47D3-83BC-4394FBF68845}" destId="{774746C4-B250-48E3-9AE0-CF3260BBA12B}" srcOrd="1" destOrd="0" presId="urn:microsoft.com/office/officeart/2005/8/layout/hProcess11"/>
    <dgm:cxn modelId="{E86419CF-444C-4ED5-9D91-84A6D8BA9A88}" type="presParOf" srcId="{6C7E02C7-F603-47D3-83BC-4394FBF68845}" destId="{22BA98F6-613F-422D-80CE-D98CF179F120}" srcOrd="2" destOrd="0" presId="urn:microsoft.com/office/officeart/2005/8/layout/hProcess11"/>
    <dgm:cxn modelId="{B40CC5CD-0455-4EC0-B2EC-DFC1A111264C}" type="presParOf" srcId="{A6BA2AE5-3CF9-4C47-95C9-48260DAF8C29}" destId="{21030CA8-76DE-4118-AC0F-C0485171CA70}" srcOrd="7" destOrd="0" presId="urn:microsoft.com/office/officeart/2005/8/layout/hProcess11"/>
    <dgm:cxn modelId="{DD9CE1F2-4215-4C63-93A7-6FEC583B78A1}" type="presParOf" srcId="{A6BA2AE5-3CF9-4C47-95C9-48260DAF8C29}" destId="{D5454047-375D-4F4A-8C84-9A99FCA48F31}" srcOrd="8" destOrd="0" presId="urn:microsoft.com/office/officeart/2005/8/layout/hProcess11"/>
    <dgm:cxn modelId="{24A064ED-8845-45C9-9008-A286F05342D7}" type="presParOf" srcId="{D5454047-375D-4F4A-8C84-9A99FCA48F31}" destId="{475DC150-B9B0-47B3-8BCC-4610F834EBCF}" srcOrd="0" destOrd="0" presId="urn:microsoft.com/office/officeart/2005/8/layout/hProcess11"/>
    <dgm:cxn modelId="{5EA694F7-FDB4-4254-A09B-38E1E05DACC8}" type="presParOf" srcId="{D5454047-375D-4F4A-8C84-9A99FCA48F31}" destId="{C774C79F-6AD2-41BD-889B-1F10B62D913B}" srcOrd="1" destOrd="0" presId="urn:microsoft.com/office/officeart/2005/8/layout/hProcess11"/>
    <dgm:cxn modelId="{105CE6C3-74CA-4F37-BB0B-02D6C95B4AC3}" type="presParOf" srcId="{D5454047-375D-4F4A-8C84-9A99FCA48F31}" destId="{3AF2AE8F-9E98-4A3A-9370-2F41C38EA097}" srcOrd="2" destOrd="0" presId="urn:microsoft.com/office/officeart/2005/8/layout/hProcess11"/>
    <dgm:cxn modelId="{E9BF8D2A-1E60-4B7E-B9DF-6B22F8900062}" type="presParOf" srcId="{A6BA2AE5-3CF9-4C47-95C9-48260DAF8C29}" destId="{F589DB6A-1DD9-4A7F-B4FC-C3F509C8AC2F}" srcOrd="9" destOrd="0" presId="urn:microsoft.com/office/officeart/2005/8/layout/hProcess11"/>
    <dgm:cxn modelId="{0C0A255A-06CE-40E0-B06B-9E6A7F191FF1}" type="presParOf" srcId="{A6BA2AE5-3CF9-4C47-95C9-48260DAF8C29}" destId="{D699454A-8EF8-4C89-86FA-0CE1AF6FF158}" srcOrd="10" destOrd="0" presId="urn:microsoft.com/office/officeart/2005/8/layout/hProcess11"/>
    <dgm:cxn modelId="{3CB2D679-D0C7-426E-918A-AEE447E08C30}" type="presParOf" srcId="{D699454A-8EF8-4C89-86FA-0CE1AF6FF158}" destId="{FCD02599-8A3C-4222-A690-DB0C4CB27CB3}" srcOrd="0" destOrd="0" presId="urn:microsoft.com/office/officeart/2005/8/layout/hProcess11"/>
    <dgm:cxn modelId="{89CE45D4-D439-4576-9BA3-1DCD8C73674D}" type="presParOf" srcId="{D699454A-8EF8-4C89-86FA-0CE1AF6FF158}" destId="{F1E5EB47-E392-4D78-B35B-ED89FD628B1C}" srcOrd="1" destOrd="0" presId="urn:microsoft.com/office/officeart/2005/8/layout/hProcess11"/>
    <dgm:cxn modelId="{E7D698F5-63B7-4F99-8937-3EC6A8B867F0}" type="presParOf" srcId="{D699454A-8EF8-4C89-86FA-0CE1AF6FF158}" destId="{1DB2C8AC-92C8-4F7E-B4E2-35517E03DCC2}" srcOrd="2" destOrd="0" presId="urn:microsoft.com/office/officeart/2005/8/layout/hProcess11"/>
    <dgm:cxn modelId="{33EE4CB7-3D57-40AE-9A86-20D2D51C8E87}" type="presParOf" srcId="{A6BA2AE5-3CF9-4C47-95C9-48260DAF8C29}" destId="{6942CD47-D40D-47B8-B646-34BD9C3F6155}" srcOrd="11" destOrd="0" presId="urn:microsoft.com/office/officeart/2005/8/layout/hProcess11"/>
    <dgm:cxn modelId="{4CAE5C40-D6FE-46D6-844B-65FAC117966E}" type="presParOf" srcId="{A6BA2AE5-3CF9-4C47-95C9-48260DAF8C29}" destId="{5B1F80FC-DF5E-4337-9F49-449090D31C64}" srcOrd="12" destOrd="0" presId="urn:microsoft.com/office/officeart/2005/8/layout/hProcess11"/>
    <dgm:cxn modelId="{ABF1A827-6912-4397-A724-2EF77DF4DD43}" type="presParOf" srcId="{5B1F80FC-DF5E-4337-9F49-449090D31C64}" destId="{385D89B1-C940-4982-9876-3DFED679A276}" srcOrd="0" destOrd="0" presId="urn:microsoft.com/office/officeart/2005/8/layout/hProcess11"/>
    <dgm:cxn modelId="{96CE8E10-10EB-450F-B9BA-611B641EF8A4}" type="presParOf" srcId="{5B1F80FC-DF5E-4337-9F49-449090D31C64}" destId="{6A0949FC-F10E-44DD-B852-26102BC6BEE4}" srcOrd="1" destOrd="0" presId="urn:microsoft.com/office/officeart/2005/8/layout/hProcess11"/>
    <dgm:cxn modelId="{F4EB026D-8CEE-4ED3-BCCE-7966C609CCFC}" type="presParOf" srcId="{5B1F80FC-DF5E-4337-9F49-449090D31C64}" destId="{751092A0-DB33-44D5-8010-FD4AD7AFC48A}" srcOrd="2" destOrd="0" presId="urn:microsoft.com/office/officeart/2005/8/layout/hProcess11"/>
    <dgm:cxn modelId="{74FED20D-6709-463D-A1D9-812142857A83}" type="presParOf" srcId="{A6BA2AE5-3CF9-4C47-95C9-48260DAF8C29}" destId="{89289EC8-A3D3-4B2C-B925-95D25659EC33}" srcOrd="13" destOrd="0" presId="urn:microsoft.com/office/officeart/2005/8/layout/hProcess11"/>
    <dgm:cxn modelId="{13D7AC6B-5E5C-4892-9451-2210A7F9A034}" type="presParOf" srcId="{A6BA2AE5-3CF9-4C47-95C9-48260DAF8C29}" destId="{3C0D4931-38B6-4DF4-8458-9C058CDC47BC}" srcOrd="14" destOrd="0" presId="urn:microsoft.com/office/officeart/2005/8/layout/hProcess11"/>
    <dgm:cxn modelId="{AE82596B-9B8E-43A0-BB9E-6DE2AB9AA072}" type="presParOf" srcId="{3C0D4931-38B6-4DF4-8458-9C058CDC47BC}" destId="{58DB50BB-93B2-49FE-9546-6148AE887EED}" srcOrd="0" destOrd="0" presId="urn:microsoft.com/office/officeart/2005/8/layout/hProcess11"/>
    <dgm:cxn modelId="{8EF76E73-0935-4DB3-960E-C1FCAB82F7E5}" type="presParOf" srcId="{3C0D4931-38B6-4DF4-8458-9C058CDC47BC}" destId="{29A17327-F8AE-479F-A7E3-4F5D4DCC64CA}" srcOrd="1" destOrd="0" presId="urn:microsoft.com/office/officeart/2005/8/layout/hProcess11"/>
    <dgm:cxn modelId="{89C5CAE1-D096-4240-84FD-B837DBB7A1CE}" type="presParOf" srcId="{3C0D4931-38B6-4DF4-8458-9C058CDC47BC}" destId="{EF85C80A-C566-49C0-B880-C4E017302D41}" srcOrd="2" destOrd="0" presId="urn:microsoft.com/office/officeart/2005/8/layout/hProcess11"/>
    <dgm:cxn modelId="{89207103-D2DA-46CF-8EB4-1F2841D4E3EC}" type="presParOf" srcId="{A6BA2AE5-3CF9-4C47-95C9-48260DAF8C29}" destId="{3E265F2B-5427-4787-9551-9969AFDF226E}" srcOrd="15" destOrd="0" presId="urn:microsoft.com/office/officeart/2005/8/layout/hProcess11"/>
    <dgm:cxn modelId="{E9501066-D1F2-4E48-B679-D7516D279368}" type="presParOf" srcId="{A6BA2AE5-3CF9-4C47-95C9-48260DAF8C29}" destId="{86F7A2E3-71D3-4E1B-8E6C-353AA571D99B}" srcOrd="16" destOrd="0" presId="urn:microsoft.com/office/officeart/2005/8/layout/hProcess11"/>
    <dgm:cxn modelId="{425E8657-DF44-43B3-AA71-F04379D5C40F}" type="presParOf" srcId="{86F7A2E3-71D3-4E1B-8E6C-353AA571D99B}" destId="{382A6AEB-6510-4FCF-BD3B-8DCB734812BE}" srcOrd="0" destOrd="0" presId="urn:microsoft.com/office/officeart/2005/8/layout/hProcess11"/>
    <dgm:cxn modelId="{4A86F533-D5E1-46EE-9ECB-436112E0ECA2}" type="presParOf" srcId="{86F7A2E3-71D3-4E1B-8E6C-353AA571D99B}" destId="{CC55679F-20C8-4060-ADAE-659F33CB5685}" srcOrd="1" destOrd="0" presId="urn:microsoft.com/office/officeart/2005/8/layout/hProcess11"/>
    <dgm:cxn modelId="{AF4A6AA1-7283-438F-BB70-D8C3CCC2AF67}" type="presParOf" srcId="{86F7A2E3-71D3-4E1B-8E6C-353AA571D99B}" destId="{D404CA0E-9A84-4F25-8E12-BC99F434B94F}" srcOrd="2" destOrd="0" presId="urn:microsoft.com/office/officeart/2005/8/layout/hProcess11"/>
    <dgm:cxn modelId="{D7758F41-9960-4A79-9129-3F7D6C5640F3}" type="presParOf" srcId="{A6BA2AE5-3CF9-4C47-95C9-48260DAF8C29}" destId="{514384D7-F085-4C34-ADB1-2949611CEB28}" srcOrd="17" destOrd="0" presId="urn:microsoft.com/office/officeart/2005/8/layout/hProcess11"/>
    <dgm:cxn modelId="{267D6F70-53D6-4147-ACE4-866E6B28E413}" type="presParOf" srcId="{A6BA2AE5-3CF9-4C47-95C9-48260DAF8C29}" destId="{BC246CC2-BF68-425C-B6C0-D8053CB285B0}" srcOrd="18" destOrd="0" presId="urn:microsoft.com/office/officeart/2005/8/layout/hProcess11"/>
    <dgm:cxn modelId="{A3609520-9DBB-430C-97F1-D5C944B8BAF5}" type="presParOf" srcId="{BC246CC2-BF68-425C-B6C0-D8053CB285B0}" destId="{97C69D49-1214-4A0C-9FF4-2D5C9418B8D6}" srcOrd="0" destOrd="0" presId="urn:microsoft.com/office/officeart/2005/8/layout/hProcess11"/>
    <dgm:cxn modelId="{B65FF438-A92E-4087-BBD4-64BCCB4980A3}" type="presParOf" srcId="{BC246CC2-BF68-425C-B6C0-D8053CB285B0}" destId="{1411F36E-21C9-4D15-B0E4-EE91F545121C}" srcOrd="1" destOrd="0" presId="urn:microsoft.com/office/officeart/2005/8/layout/hProcess11"/>
    <dgm:cxn modelId="{88F50947-F634-41F5-A8B4-BE6862D59D9F}" type="presParOf" srcId="{BC246CC2-BF68-425C-B6C0-D8053CB285B0}" destId="{D6466CC9-9D5E-45F3-A67F-808D2FDD0BA9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15E287E-99C7-4360-9BE2-9F978877F53C}">
      <dsp:nvSpPr>
        <dsp:cNvPr id="0" name=""/>
        <dsp:cNvSpPr/>
      </dsp:nvSpPr>
      <dsp:spPr>
        <a:xfrm>
          <a:off x="0" y="1357788"/>
          <a:ext cx="9144000" cy="1810385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CB5A87-8527-4B9E-84A2-66AAB7080C9A}">
      <dsp:nvSpPr>
        <dsp:cNvPr id="0" name=""/>
        <dsp:cNvSpPr/>
      </dsp:nvSpPr>
      <dsp:spPr>
        <a:xfrm>
          <a:off x="4370" y="0"/>
          <a:ext cx="773534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Configure new mobility call</a:t>
          </a:r>
          <a:endParaRPr lang="bg-BG" sz="1050" kern="1200" dirty="0"/>
        </a:p>
      </dsp:txBody>
      <dsp:txXfrm>
        <a:off x="4370" y="0"/>
        <a:ext cx="773534" cy="1810385"/>
      </dsp:txXfrm>
    </dsp:sp>
    <dsp:sp modelId="{0D9F80FC-1F04-4146-9886-4E6EFD303949}">
      <dsp:nvSpPr>
        <dsp:cNvPr id="0" name=""/>
        <dsp:cNvSpPr/>
      </dsp:nvSpPr>
      <dsp:spPr>
        <a:xfrm>
          <a:off x="164839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32C9AA-A340-46D6-8295-5781FF68CC25}">
      <dsp:nvSpPr>
        <dsp:cNvPr id="0" name=""/>
        <dsp:cNvSpPr/>
      </dsp:nvSpPr>
      <dsp:spPr>
        <a:xfrm>
          <a:off x="816581" y="2715577"/>
          <a:ext cx="773534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Enter capabilities</a:t>
          </a:r>
        </a:p>
      </dsp:txBody>
      <dsp:txXfrm>
        <a:off x="816581" y="2715577"/>
        <a:ext cx="773534" cy="1810385"/>
      </dsp:txXfrm>
    </dsp:sp>
    <dsp:sp modelId="{09B13AF8-61AC-429C-8961-D9C8BDECF793}">
      <dsp:nvSpPr>
        <dsp:cNvPr id="0" name=""/>
        <dsp:cNvSpPr/>
      </dsp:nvSpPr>
      <dsp:spPr>
        <a:xfrm>
          <a:off x="977050" y="2036683"/>
          <a:ext cx="452596" cy="452596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9B8644-7215-478B-BB42-8D862D3D5C74}">
      <dsp:nvSpPr>
        <dsp:cNvPr id="0" name=""/>
        <dsp:cNvSpPr/>
      </dsp:nvSpPr>
      <dsp:spPr>
        <a:xfrm>
          <a:off x="1628792" y="0"/>
          <a:ext cx="773534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Mobility call opens</a:t>
          </a:r>
        </a:p>
      </dsp:txBody>
      <dsp:txXfrm>
        <a:off x="1628792" y="0"/>
        <a:ext cx="773534" cy="1810385"/>
      </dsp:txXfrm>
    </dsp:sp>
    <dsp:sp modelId="{41E89A8C-3B81-4A91-912A-9A9009BA111A}">
      <dsp:nvSpPr>
        <dsp:cNvPr id="0" name=""/>
        <dsp:cNvSpPr/>
      </dsp:nvSpPr>
      <dsp:spPr>
        <a:xfrm>
          <a:off x="1789261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4C79B3-A0E6-4846-B6A6-3633D029CD1C}">
      <dsp:nvSpPr>
        <dsp:cNvPr id="0" name=""/>
        <dsp:cNvSpPr/>
      </dsp:nvSpPr>
      <dsp:spPr>
        <a:xfrm>
          <a:off x="2441003" y="2715577"/>
          <a:ext cx="773534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Application gathering</a:t>
          </a:r>
        </a:p>
      </dsp:txBody>
      <dsp:txXfrm>
        <a:off x="2441003" y="2715577"/>
        <a:ext cx="773534" cy="1810385"/>
      </dsp:txXfrm>
    </dsp:sp>
    <dsp:sp modelId="{774746C4-B250-48E3-9AE0-CF3260BBA12B}">
      <dsp:nvSpPr>
        <dsp:cNvPr id="0" name=""/>
        <dsp:cNvSpPr/>
      </dsp:nvSpPr>
      <dsp:spPr>
        <a:xfrm>
          <a:off x="2601472" y="2036683"/>
          <a:ext cx="452596" cy="452596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5DC150-B9B0-47B3-8BCC-4610F834EBCF}">
      <dsp:nvSpPr>
        <dsp:cNvPr id="0" name=""/>
        <dsp:cNvSpPr/>
      </dsp:nvSpPr>
      <dsp:spPr>
        <a:xfrm>
          <a:off x="3253214" y="0"/>
          <a:ext cx="773534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Mobility call closes</a:t>
          </a:r>
        </a:p>
      </dsp:txBody>
      <dsp:txXfrm>
        <a:off x="3253214" y="0"/>
        <a:ext cx="773534" cy="1810385"/>
      </dsp:txXfrm>
    </dsp:sp>
    <dsp:sp modelId="{C774C79F-6AD2-41BD-889B-1F10B62D913B}">
      <dsp:nvSpPr>
        <dsp:cNvPr id="0" name=""/>
        <dsp:cNvSpPr/>
      </dsp:nvSpPr>
      <dsp:spPr>
        <a:xfrm>
          <a:off x="3413683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D02599-8A3C-4222-A690-DB0C4CB27CB3}">
      <dsp:nvSpPr>
        <dsp:cNvPr id="0" name=""/>
        <dsp:cNvSpPr/>
      </dsp:nvSpPr>
      <dsp:spPr>
        <a:xfrm>
          <a:off x="4065425" y="2715577"/>
          <a:ext cx="773534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Validate outgoing</a:t>
          </a:r>
        </a:p>
      </dsp:txBody>
      <dsp:txXfrm>
        <a:off x="4065425" y="2715577"/>
        <a:ext cx="773534" cy="1810385"/>
      </dsp:txXfrm>
    </dsp:sp>
    <dsp:sp modelId="{F1E5EB47-E392-4D78-B35B-ED89FD628B1C}">
      <dsp:nvSpPr>
        <dsp:cNvPr id="0" name=""/>
        <dsp:cNvSpPr/>
      </dsp:nvSpPr>
      <dsp:spPr>
        <a:xfrm>
          <a:off x="4225894" y="2036683"/>
          <a:ext cx="452596" cy="452596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5D89B1-C940-4982-9876-3DFED679A276}">
      <dsp:nvSpPr>
        <dsp:cNvPr id="0" name=""/>
        <dsp:cNvSpPr/>
      </dsp:nvSpPr>
      <dsp:spPr>
        <a:xfrm>
          <a:off x="4877636" y="0"/>
          <a:ext cx="773534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Rank incoming</a:t>
          </a:r>
        </a:p>
      </dsp:txBody>
      <dsp:txXfrm>
        <a:off x="4877636" y="0"/>
        <a:ext cx="773534" cy="1810385"/>
      </dsp:txXfrm>
    </dsp:sp>
    <dsp:sp modelId="{6A0949FC-F10E-44DD-B852-26102BC6BEE4}">
      <dsp:nvSpPr>
        <dsp:cNvPr id="0" name=""/>
        <dsp:cNvSpPr/>
      </dsp:nvSpPr>
      <dsp:spPr>
        <a:xfrm>
          <a:off x="5038105" y="2036683"/>
          <a:ext cx="452596" cy="452596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DB50BB-93B2-49FE-9546-6148AE887EED}">
      <dsp:nvSpPr>
        <dsp:cNvPr id="0" name=""/>
        <dsp:cNvSpPr/>
      </dsp:nvSpPr>
      <dsp:spPr>
        <a:xfrm>
          <a:off x="5689847" y="2715577"/>
          <a:ext cx="910960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Distribution</a:t>
          </a:r>
        </a:p>
      </dsp:txBody>
      <dsp:txXfrm>
        <a:off x="5689847" y="2715577"/>
        <a:ext cx="910960" cy="1810385"/>
      </dsp:txXfrm>
    </dsp:sp>
    <dsp:sp modelId="{29A17327-F8AE-479F-A7E3-4F5D4DCC64CA}">
      <dsp:nvSpPr>
        <dsp:cNvPr id="0" name=""/>
        <dsp:cNvSpPr/>
      </dsp:nvSpPr>
      <dsp:spPr>
        <a:xfrm>
          <a:off x="5919029" y="2036683"/>
          <a:ext cx="452596" cy="452596"/>
        </a:xfrm>
        <a:prstGeom prst="ellipse">
          <a:avLst/>
        </a:prstGeom>
        <a:gradFill flip="none"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2A6AEB-6510-4FCF-BD3B-8DCB734812BE}">
      <dsp:nvSpPr>
        <dsp:cNvPr id="0" name=""/>
        <dsp:cNvSpPr/>
      </dsp:nvSpPr>
      <dsp:spPr>
        <a:xfrm>
          <a:off x="6639484" y="0"/>
          <a:ext cx="773534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Applicants accept</a:t>
          </a:r>
        </a:p>
      </dsp:txBody>
      <dsp:txXfrm>
        <a:off x="6639484" y="0"/>
        <a:ext cx="773534" cy="1810385"/>
      </dsp:txXfrm>
    </dsp:sp>
    <dsp:sp modelId="{CC55679F-20C8-4060-ADAE-659F33CB5685}">
      <dsp:nvSpPr>
        <dsp:cNvPr id="0" name=""/>
        <dsp:cNvSpPr/>
      </dsp:nvSpPr>
      <dsp:spPr>
        <a:xfrm>
          <a:off x="6799953" y="2036683"/>
          <a:ext cx="452596" cy="452596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C69D49-1214-4A0C-9FF4-2D5C9418B8D6}">
      <dsp:nvSpPr>
        <dsp:cNvPr id="0" name=""/>
        <dsp:cNvSpPr/>
      </dsp:nvSpPr>
      <dsp:spPr>
        <a:xfrm>
          <a:off x="7451694" y="2715577"/>
          <a:ext cx="773534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Partners issue Award letter</a:t>
          </a:r>
        </a:p>
      </dsp:txBody>
      <dsp:txXfrm>
        <a:off x="7451694" y="2715577"/>
        <a:ext cx="773534" cy="1810385"/>
      </dsp:txXfrm>
    </dsp:sp>
    <dsp:sp modelId="{1411F36E-21C9-4D15-B0E4-EE91F545121C}">
      <dsp:nvSpPr>
        <dsp:cNvPr id="0" name=""/>
        <dsp:cNvSpPr/>
      </dsp:nvSpPr>
      <dsp:spPr>
        <a:xfrm>
          <a:off x="7612163" y="2036683"/>
          <a:ext cx="452596" cy="452596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CD65D-C879-46B1-A2B3-EA12448ACC08}" type="datetimeFigureOut">
              <a:rPr lang="bg-BG" smtClean="0"/>
              <a:pPr/>
              <a:t>3.12.2014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1899B-576E-4B8F-A0ED-98C3AB4F5A57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1899B-576E-4B8F-A0ED-98C3AB4F5A57}" type="slidenum">
              <a:rPr lang="bg-BG" smtClean="0"/>
              <a:pPr/>
              <a:t>1</a:t>
            </a:fld>
            <a:endParaRPr lang="bg-B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 demo here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1899B-576E-4B8F-A0ED-98C3AB4F5A57}" type="slidenum">
              <a:rPr lang="bg-BG" smtClean="0"/>
              <a:pPr/>
              <a:t>6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7CE0-7546-46D5-BB8D-FA779A4ABB6E}" type="datetimeFigureOut">
              <a:rPr lang="bg-BG" smtClean="0"/>
              <a:pPr/>
              <a:t>3.12.2014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95CE-4105-46E0-9811-3A5145B33C1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7CE0-7546-46D5-BB8D-FA779A4ABB6E}" type="datetimeFigureOut">
              <a:rPr lang="bg-BG" smtClean="0"/>
              <a:pPr/>
              <a:t>3.12.2014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95CE-4105-46E0-9811-3A5145B33C1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7CE0-7546-46D5-BB8D-FA779A4ABB6E}" type="datetimeFigureOut">
              <a:rPr lang="bg-BG" smtClean="0"/>
              <a:pPr/>
              <a:t>3.12.2014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95CE-4105-46E0-9811-3A5145B33C1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7CE0-7546-46D5-BB8D-FA779A4ABB6E}" type="datetimeFigureOut">
              <a:rPr lang="bg-BG" smtClean="0"/>
              <a:pPr/>
              <a:t>3.12.2014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95CE-4105-46E0-9811-3A5145B33C1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7CE0-7546-46D5-BB8D-FA779A4ABB6E}" type="datetimeFigureOut">
              <a:rPr lang="bg-BG" smtClean="0"/>
              <a:pPr/>
              <a:t>3.12.2014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95CE-4105-46E0-9811-3A5145B33C1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7CE0-7546-46D5-BB8D-FA779A4ABB6E}" type="datetimeFigureOut">
              <a:rPr lang="bg-BG" smtClean="0"/>
              <a:pPr/>
              <a:t>3.12.2014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95CE-4105-46E0-9811-3A5145B33C1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7CE0-7546-46D5-BB8D-FA779A4ABB6E}" type="datetimeFigureOut">
              <a:rPr lang="bg-BG" smtClean="0"/>
              <a:pPr/>
              <a:t>3.12.2014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95CE-4105-46E0-9811-3A5145B33C1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7CE0-7546-46D5-BB8D-FA779A4ABB6E}" type="datetimeFigureOut">
              <a:rPr lang="bg-BG" smtClean="0"/>
              <a:pPr/>
              <a:t>3.12.2014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95CE-4105-46E0-9811-3A5145B33C1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7CE0-7546-46D5-BB8D-FA779A4ABB6E}" type="datetimeFigureOut">
              <a:rPr lang="bg-BG" smtClean="0"/>
              <a:pPr/>
              <a:t>3.12.2014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95CE-4105-46E0-9811-3A5145B33C1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7CE0-7546-46D5-BB8D-FA779A4ABB6E}" type="datetimeFigureOut">
              <a:rPr lang="bg-BG" smtClean="0"/>
              <a:pPr/>
              <a:t>3.12.2014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95CE-4105-46E0-9811-3A5145B33C1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7CE0-7546-46D5-BB8D-FA779A4ABB6E}" type="datetimeFigureOut">
              <a:rPr lang="bg-BG" smtClean="0"/>
              <a:pPr/>
              <a:t>3.12.2014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95CE-4105-46E0-9811-3A5145B33C1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D7CE0-7546-46D5-BB8D-FA779A4ABB6E}" type="datetimeFigureOut">
              <a:rPr lang="bg-BG" smtClean="0"/>
              <a:pPr/>
              <a:t>3.12.2014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495CE-4105-46E0-9811-3A5145B33C1A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olat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skolat.com/" TargetMode="External"/><Relationship Id="rId5" Type="http://schemas.openxmlformats.org/officeDocument/2006/relationships/hyperlink" Target="https://www.linkedin.com/in/aneliyavlaykova" TargetMode="External"/><Relationship Id="rId4" Type="http://schemas.openxmlformats.org/officeDocument/2006/relationships/hyperlink" Target="mailto:aneliya.vlaykova@gmail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skolat.com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03648" y="5373216"/>
            <a:ext cx="6400800" cy="766936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hlinkClick r:id="rId3"/>
              </a:rPr>
              <a:t>www.skolat.com</a:t>
            </a:r>
            <a:endParaRPr lang="bg-BG" dirty="0">
              <a:solidFill>
                <a:schemeClr val="tx1"/>
              </a:solidFill>
            </a:endParaRPr>
          </a:p>
        </p:txBody>
      </p:sp>
      <p:pic>
        <p:nvPicPr>
          <p:cNvPr id="2" name="Picture 2" descr="C:\Users\анел\Dropbox\Skolat\images_originals\teniska\bannerNew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779240"/>
            <a:ext cx="9144000" cy="3810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11560" y="476672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Coordinating the Mobility Process within </a:t>
            </a:r>
            <a:r>
              <a:rPr lang="en-US" sz="3600" b="1" dirty="0" err="1" smtClean="0"/>
              <a:t>Skolat</a:t>
            </a:r>
            <a:endParaRPr lang="bg-BG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632848" cy="5040560"/>
          </a:xfrm>
        </p:spPr>
        <p:txBody>
          <a:bodyPr>
            <a:normAutofit/>
          </a:bodyPr>
          <a:lstStyle/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Accessible via the Statistics tab</a:t>
            </a:r>
          </a:p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Overview of statistics per call and for all calls</a:t>
            </a:r>
          </a:p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Different tiers of statistics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Group / mobility numbers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Application details, i.e. Home/Host subject, nationality, home institution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Acceptances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Distributions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Mobility flows</a:t>
            </a:r>
          </a:p>
        </p:txBody>
      </p:sp>
      <p:pic>
        <p:nvPicPr>
          <p:cNvPr id="2050" name="Picture 2" descr="C:\Users\анел\Dropbox\Skolat\images_originals\images\banner\Title02.png"/>
          <p:cNvPicPr>
            <a:picLocks noChangeAspect="1" noChangeArrowheads="1"/>
          </p:cNvPicPr>
          <p:nvPr/>
        </p:nvPicPr>
        <p:blipFill>
          <a:blip r:embed="rId2" cstate="print">
            <a:lum bright="37000"/>
          </a:blip>
          <a:srcRect/>
          <a:stretch>
            <a:fillRect/>
          </a:stretch>
        </p:blipFill>
        <p:spPr bwMode="auto">
          <a:xfrm>
            <a:off x="7668344" y="6165304"/>
            <a:ext cx="1368152" cy="39244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195736" y="476672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7704856" cy="151216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en-US" sz="2800" dirty="0" smtClean="0">
                <a:solidFill>
                  <a:schemeClr val="tx1"/>
                </a:solidFill>
              </a:rPr>
              <a:t>Thank you!</a:t>
            </a:r>
          </a:p>
          <a:p>
            <a:pPr algn="l">
              <a:lnSpc>
                <a:spcPct val="120000"/>
              </a:lnSpc>
              <a:spcAft>
                <a:spcPts val="1000"/>
              </a:spcAft>
            </a:pPr>
            <a:r>
              <a:rPr lang="en-US" sz="2800" dirty="0" smtClean="0">
                <a:solidFill>
                  <a:schemeClr val="tx1"/>
                </a:solidFill>
              </a:rPr>
              <a:t>	Questions? Suggestions? Improvements?</a:t>
            </a:r>
          </a:p>
          <a:p>
            <a:pPr algn="l">
              <a:lnSpc>
                <a:spcPct val="120000"/>
              </a:lnSpc>
              <a:spcAft>
                <a:spcPts val="1000"/>
              </a:spcAft>
            </a:pP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3075" name="Picture 3" descr="C:\Users\анел\Dropbox\Skolat\images_originals\images\owlNewScratch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988840"/>
            <a:ext cx="2376264" cy="3027941"/>
          </a:xfrm>
          <a:prstGeom prst="rect">
            <a:avLst/>
          </a:prstGeom>
          <a:noFill/>
        </p:spPr>
      </p:pic>
      <p:pic>
        <p:nvPicPr>
          <p:cNvPr id="9" name="Picture 2" descr="C:\Users\анел\Dropbox\Skolat\images_originals\images\banner\Title02.png"/>
          <p:cNvPicPr>
            <a:picLocks noChangeAspect="1" noChangeArrowheads="1"/>
          </p:cNvPicPr>
          <p:nvPr/>
        </p:nvPicPr>
        <p:blipFill>
          <a:blip r:embed="rId3" cstate="print">
            <a:lum bright="37000"/>
          </a:blip>
          <a:srcRect/>
          <a:stretch>
            <a:fillRect/>
          </a:stretch>
        </p:blipFill>
        <p:spPr bwMode="auto">
          <a:xfrm>
            <a:off x="7668344" y="6165304"/>
            <a:ext cx="1368152" cy="392444"/>
          </a:xfrm>
          <a:prstGeom prst="rect">
            <a:avLst/>
          </a:prstGeom>
          <a:noFill/>
        </p:spPr>
      </p:pic>
      <p:sp>
        <p:nvSpPr>
          <p:cNvPr id="12" name="Subtitle 2"/>
          <p:cNvSpPr txBox="1">
            <a:spLocks/>
          </p:cNvSpPr>
          <p:nvPr/>
        </p:nvSpPr>
        <p:spPr>
          <a:xfrm>
            <a:off x="467544" y="4365104"/>
            <a:ext cx="5544616" cy="23042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800" dirty="0" err="1" smtClean="0"/>
              <a:t>Aneliya</a:t>
            </a:r>
            <a:r>
              <a:rPr lang="en-US" sz="2800" dirty="0" smtClean="0"/>
              <a:t> </a:t>
            </a:r>
            <a:r>
              <a:rPr lang="en-US" sz="2800" dirty="0" err="1" smtClean="0"/>
              <a:t>Vlaykova</a:t>
            </a:r>
            <a:endParaRPr lang="en-US" sz="2800" dirty="0" smtClean="0"/>
          </a:p>
          <a:p>
            <a:pPr marL="0" marR="0" lvl="0" indent="0" algn="l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200" dirty="0" smtClean="0">
                <a:hlinkClick r:id="rId4"/>
              </a:rPr>
              <a:t>aneliya.vlaykova@gmail.com</a:t>
            </a:r>
            <a:endParaRPr lang="en-US" sz="2200" dirty="0" smtClean="0"/>
          </a:p>
          <a:p>
            <a:pPr lvl="0">
              <a:defRPr/>
            </a:pPr>
            <a:r>
              <a:rPr lang="en-US" sz="2200" dirty="0" smtClean="0">
                <a:hlinkClick r:id="rId5"/>
              </a:rPr>
              <a:t>https://www.linkedin.com/in/aneliyavlaykova</a:t>
            </a:r>
            <a:endParaRPr lang="en-US" sz="2200" dirty="0" smtClean="0"/>
          </a:p>
          <a:p>
            <a:pPr lvl="0">
              <a:defRPr/>
            </a:pPr>
            <a:endParaRPr lang="en-US" sz="2200" dirty="0" smtClean="0"/>
          </a:p>
          <a:p>
            <a:pPr>
              <a:defRPr/>
            </a:pPr>
            <a:r>
              <a:rPr lang="en-US" sz="2200" dirty="0" smtClean="0">
                <a:hlinkClick r:id="rId6"/>
              </a:rPr>
              <a:t>www.skolat.com</a:t>
            </a:r>
            <a:endParaRPr lang="en-US" sz="2200" dirty="0" smtClean="0">
              <a:hlinkClick r:id="rId5"/>
            </a:endParaRPr>
          </a:p>
          <a:p>
            <a:pPr lvl="0">
              <a:defRPr/>
            </a:pPr>
            <a:endParaRPr lang="en-US" sz="2800" dirty="0" smtClean="0"/>
          </a:p>
          <a:p>
            <a:pPr marL="0" marR="0" lvl="0" indent="0" algn="l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268760"/>
            <a:ext cx="7560840" cy="4896544"/>
          </a:xfrm>
        </p:spPr>
        <p:txBody>
          <a:bodyPr>
            <a:normAutofit/>
          </a:bodyPr>
          <a:lstStyle/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About </a:t>
            </a:r>
            <a:r>
              <a:rPr lang="en-US" sz="2000" dirty="0" err="1" smtClean="0">
                <a:solidFill>
                  <a:schemeClr val="tx1"/>
                </a:solidFill>
              </a:rPr>
              <a:t>Skolat</a:t>
            </a:r>
            <a:endParaRPr lang="en-US" sz="2000" dirty="0">
              <a:solidFill>
                <a:schemeClr val="tx1"/>
              </a:solidFill>
            </a:endParaRPr>
          </a:p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Roles and Responsibilities </a:t>
            </a:r>
          </a:p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Mobility call</a:t>
            </a:r>
          </a:p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Timeline of one mobility call</a:t>
            </a:r>
          </a:p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Mobility call configurations</a:t>
            </a:r>
          </a:p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Coordinating the mobility process</a:t>
            </a:r>
          </a:p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Statistics</a:t>
            </a:r>
          </a:p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Demo</a:t>
            </a:r>
          </a:p>
        </p:txBody>
      </p:sp>
      <p:pic>
        <p:nvPicPr>
          <p:cNvPr id="2050" name="Picture 2" descr="C:\Users\анел\Dropbox\Skolat\images_originals\images\banner\Title02.png"/>
          <p:cNvPicPr>
            <a:picLocks noChangeAspect="1" noChangeArrowheads="1"/>
          </p:cNvPicPr>
          <p:nvPr/>
        </p:nvPicPr>
        <p:blipFill>
          <a:blip r:embed="rId2" cstate="print">
            <a:lum bright="37000"/>
          </a:blip>
          <a:srcRect/>
          <a:stretch>
            <a:fillRect/>
          </a:stretch>
        </p:blipFill>
        <p:spPr bwMode="auto">
          <a:xfrm>
            <a:off x="7668344" y="6165304"/>
            <a:ext cx="1368152" cy="39244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131840" y="47667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Contents</a:t>
            </a:r>
            <a:endParaRPr lang="bg-BG" sz="2400" b="1" dirty="0"/>
          </a:p>
        </p:txBody>
      </p:sp>
      <p:pic>
        <p:nvPicPr>
          <p:cNvPr id="1026" name="Picture 2" descr="C:\Users\анел\Dropbox\RosiBosi\skolat\images\owl_globe_siz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908720"/>
            <a:ext cx="24765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268760"/>
            <a:ext cx="7560840" cy="4896544"/>
          </a:xfrm>
        </p:spPr>
        <p:txBody>
          <a:bodyPr>
            <a:normAutofit fontScale="85000" lnSpcReduction="10000"/>
          </a:bodyPr>
          <a:lstStyle/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Web framework for organizing the application and distribution process in an academic mobility program. </a:t>
            </a:r>
          </a:p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Consists of three modules 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Applicants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Partners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Coordinators</a:t>
            </a:r>
          </a:p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Manages the whole application process 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Gathering of applications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Evaluations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Distribution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Notifications</a:t>
            </a:r>
            <a:endParaRPr lang="en-US" sz="1600" dirty="0">
              <a:solidFill>
                <a:schemeClr val="tx1"/>
              </a:solidFill>
            </a:endParaRPr>
          </a:p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Open source, online demo available on </a:t>
            </a:r>
            <a:r>
              <a:rPr lang="en-US" sz="2000" dirty="0" smtClean="0">
                <a:solidFill>
                  <a:schemeClr val="tx1"/>
                </a:solidFill>
                <a:hlinkClick r:id="rId2"/>
              </a:rPr>
              <a:t>www.skolat.com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 descr="C:\Users\анел\Dropbox\Skolat\images_originals\images\banner\Title02.png"/>
          <p:cNvPicPr>
            <a:picLocks noChangeAspect="1" noChangeArrowheads="1"/>
          </p:cNvPicPr>
          <p:nvPr/>
        </p:nvPicPr>
        <p:blipFill>
          <a:blip r:embed="rId3" cstate="print">
            <a:lum bright="37000"/>
          </a:blip>
          <a:srcRect/>
          <a:stretch>
            <a:fillRect/>
          </a:stretch>
        </p:blipFill>
        <p:spPr bwMode="auto">
          <a:xfrm>
            <a:off x="7668344" y="6165304"/>
            <a:ext cx="1368152" cy="39244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131840" y="47667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About </a:t>
            </a:r>
            <a:r>
              <a:rPr lang="en-US" sz="2400" b="1" dirty="0" err="1" smtClean="0"/>
              <a:t>Skolat</a:t>
            </a:r>
            <a:endParaRPr lang="bg-BG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268760"/>
            <a:ext cx="7560840" cy="5112568"/>
          </a:xfrm>
        </p:spPr>
        <p:txBody>
          <a:bodyPr>
            <a:normAutofit fontScale="85000" lnSpcReduction="10000"/>
          </a:bodyPr>
          <a:lstStyle/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Applicants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Register and submit application form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 Accept/Deny a mobility offer</a:t>
            </a:r>
            <a:endParaRPr lang="en-US" sz="1600" dirty="0">
              <a:solidFill>
                <a:schemeClr val="tx1"/>
              </a:solidFill>
            </a:endParaRPr>
          </a:p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Partners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Enter capabilities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Validate outgoing applicants, mark eligibility and rank incoming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Final marking of applicants distributed to them, allowing Scholarship letter to be seen</a:t>
            </a:r>
          </a:p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Coordinators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Configuration of mobility call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Approve new partner registrations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Answer questions from applicants/partners within the system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Distribute applicants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анел\Dropbox\Skolat\images_originals\images\banner\Title02.png"/>
          <p:cNvPicPr>
            <a:picLocks noChangeAspect="1" noChangeArrowheads="1"/>
          </p:cNvPicPr>
          <p:nvPr/>
        </p:nvPicPr>
        <p:blipFill>
          <a:blip r:embed="rId2" cstate="print">
            <a:lum bright="37000"/>
          </a:blip>
          <a:srcRect/>
          <a:stretch>
            <a:fillRect/>
          </a:stretch>
        </p:blipFill>
        <p:spPr bwMode="auto">
          <a:xfrm>
            <a:off x="7668344" y="6165304"/>
            <a:ext cx="1368152" cy="39244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403648" y="476672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Roles and Responsibilities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268760"/>
            <a:ext cx="7776864" cy="5256584"/>
          </a:xfrm>
        </p:spPr>
        <p:txBody>
          <a:bodyPr>
            <a:normAutofit/>
          </a:bodyPr>
          <a:lstStyle/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Erasmus </a:t>
            </a:r>
            <a:r>
              <a:rPr lang="en-US" sz="2000" dirty="0" err="1" smtClean="0">
                <a:solidFill>
                  <a:schemeClr val="tx1"/>
                </a:solidFill>
              </a:rPr>
              <a:t>Mundus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Programme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Spans over several years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Usually applications are gathered 3-5 times over this period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Mobility call - each round of application gathering and applicant selection</a:t>
            </a:r>
          </a:p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Mobility call within </a:t>
            </a:r>
            <a:r>
              <a:rPr lang="en-US" sz="2000" dirty="0" err="1" smtClean="0">
                <a:solidFill>
                  <a:schemeClr val="tx1"/>
                </a:solidFill>
              </a:rPr>
              <a:t>Skolat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Applicants/Partners/Coordinators share one registration for all calls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Applications are unique per call; can be copied from previous one by applicants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err="1" smtClean="0">
                <a:solidFill>
                  <a:schemeClr val="tx1"/>
                </a:solidFill>
              </a:rPr>
              <a:t>Skolat</a:t>
            </a:r>
            <a:r>
              <a:rPr lang="en-US" sz="1600" dirty="0" smtClean="0">
                <a:solidFill>
                  <a:schemeClr val="tx1"/>
                </a:solidFill>
              </a:rPr>
              <a:t> supports different configurations per mobility call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New calls can be easily added via the coordinators module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Mobility type – Undergraduate/Master/</a:t>
            </a:r>
            <a:r>
              <a:rPr lang="en-US" sz="1600" dirty="0" err="1" smtClean="0">
                <a:solidFill>
                  <a:schemeClr val="tx1"/>
                </a:solidFill>
              </a:rPr>
              <a:t>Phd</a:t>
            </a:r>
            <a:r>
              <a:rPr lang="en-US" sz="1600" dirty="0" smtClean="0">
                <a:solidFill>
                  <a:schemeClr val="tx1"/>
                </a:solidFill>
              </a:rPr>
              <a:t>/Post-</a:t>
            </a:r>
            <a:r>
              <a:rPr lang="en-US" sz="1600" dirty="0" err="1" smtClean="0">
                <a:solidFill>
                  <a:schemeClr val="tx1"/>
                </a:solidFill>
              </a:rPr>
              <a:t>Phd</a:t>
            </a:r>
            <a:r>
              <a:rPr lang="en-US" sz="1600" dirty="0" smtClean="0">
                <a:solidFill>
                  <a:schemeClr val="tx1"/>
                </a:solidFill>
              </a:rPr>
              <a:t>/Staff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Mobility group </a:t>
            </a:r>
            <a:r>
              <a:rPr lang="en-US" sz="1600" smtClean="0">
                <a:solidFill>
                  <a:schemeClr val="tx1"/>
                </a:solidFill>
              </a:rPr>
              <a:t>– EU &lt;-&gt; G1/G2/G3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 descr="C:\Users\анел\Dropbox\Skolat\images_originals\images\banner\Title02.png"/>
          <p:cNvPicPr>
            <a:picLocks noChangeAspect="1" noChangeArrowheads="1"/>
          </p:cNvPicPr>
          <p:nvPr/>
        </p:nvPicPr>
        <p:blipFill>
          <a:blip r:embed="rId2" cstate="print">
            <a:lum bright="37000"/>
          </a:blip>
          <a:srcRect/>
          <a:stretch>
            <a:fillRect/>
          </a:stretch>
        </p:blipFill>
        <p:spPr bwMode="auto">
          <a:xfrm>
            <a:off x="7668344" y="6165304"/>
            <a:ext cx="1368152" cy="39244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403648" y="476672"/>
            <a:ext cx="61926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Mobility call</a:t>
            </a:r>
          </a:p>
          <a:p>
            <a:pPr algn="ctr"/>
            <a:endParaRPr lang="bg-BG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 smtClean="0"/>
              <a:t>Timeline of a Mobility Call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bg-B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476672"/>
          <a:ext cx="9144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Oval 8"/>
          <p:cNvSpPr/>
          <p:nvPr/>
        </p:nvSpPr>
        <p:spPr>
          <a:xfrm>
            <a:off x="6012159" y="5661248"/>
            <a:ext cx="299561" cy="299561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Oval 9"/>
          <p:cNvSpPr/>
          <p:nvPr/>
        </p:nvSpPr>
        <p:spPr>
          <a:xfrm>
            <a:off x="6012159" y="6237312"/>
            <a:ext cx="299561" cy="299561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Oval 10"/>
          <p:cNvSpPr/>
          <p:nvPr/>
        </p:nvSpPr>
        <p:spPr>
          <a:xfrm>
            <a:off x="6012160" y="5157192"/>
            <a:ext cx="299561" cy="299561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6291173" y="5136644"/>
            <a:ext cx="1449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Coordinators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00192" y="5661248"/>
            <a:ext cx="1160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Applicants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868144" y="472514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Activities managed by: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72200" y="6237312"/>
            <a:ext cx="969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Partners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632848" cy="4896544"/>
          </a:xfrm>
        </p:spPr>
        <p:txBody>
          <a:bodyPr>
            <a:normAutofit/>
          </a:bodyPr>
          <a:lstStyle/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Managed via “Settings” tab</a:t>
            </a:r>
          </a:p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Current working mobility call selectable from the top right corner</a:t>
            </a:r>
          </a:p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Configurations shared within all calls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List of partner institutions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Capabilities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Configuration variables and Message templates (*)</a:t>
            </a:r>
          </a:p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Configurations specific to a given call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Configuration variables and Message templates (*)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Mobility types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endParaRPr lang="en-US" sz="1600" dirty="0" smtClean="0">
              <a:solidFill>
                <a:schemeClr val="tx1"/>
              </a:solidFill>
            </a:endParaRP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endParaRPr lang="en-US" sz="1600" dirty="0" smtClean="0">
              <a:solidFill>
                <a:schemeClr val="tx1"/>
              </a:solidFill>
            </a:endParaRPr>
          </a:p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 descr="C:\Users\анел\Dropbox\Skolat\images_originals\images\banner\Title02.png"/>
          <p:cNvPicPr>
            <a:picLocks noChangeAspect="1" noChangeArrowheads="1"/>
          </p:cNvPicPr>
          <p:nvPr/>
        </p:nvPicPr>
        <p:blipFill>
          <a:blip r:embed="rId2" cstate="print">
            <a:lum bright="37000"/>
          </a:blip>
          <a:srcRect/>
          <a:stretch>
            <a:fillRect/>
          </a:stretch>
        </p:blipFill>
        <p:spPr bwMode="auto">
          <a:xfrm>
            <a:off x="7668344" y="6165304"/>
            <a:ext cx="1368152" cy="39244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195736" y="476672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Mobility call configurations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632848" cy="4896544"/>
          </a:xfrm>
        </p:spPr>
        <p:txBody>
          <a:bodyPr>
            <a:normAutofit lnSpcReduction="10000"/>
          </a:bodyPr>
          <a:lstStyle/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Configuration variables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Contact email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err="1" smtClean="0">
                <a:solidFill>
                  <a:schemeClr val="tx1"/>
                </a:solidFill>
              </a:rPr>
              <a:t>Skolat</a:t>
            </a:r>
            <a:r>
              <a:rPr lang="en-US" sz="1600" dirty="0" smtClean="0">
                <a:solidFill>
                  <a:schemeClr val="tx1"/>
                </a:solidFill>
              </a:rPr>
              <a:t> features that can be turned on or off depending on whether are needed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Dates</a:t>
            </a:r>
          </a:p>
          <a:p>
            <a:pPr lvl="2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200" dirty="0" smtClean="0">
                <a:solidFill>
                  <a:schemeClr val="tx1"/>
                </a:solidFill>
              </a:rPr>
              <a:t>Mobility start</a:t>
            </a:r>
          </a:p>
          <a:p>
            <a:pPr lvl="2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200" dirty="0" smtClean="0">
                <a:solidFill>
                  <a:schemeClr val="tx1"/>
                </a:solidFill>
              </a:rPr>
              <a:t>Application deadline</a:t>
            </a:r>
          </a:p>
          <a:p>
            <a:pPr lvl="2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200" dirty="0" smtClean="0">
                <a:solidFill>
                  <a:schemeClr val="tx1"/>
                </a:solidFill>
              </a:rPr>
              <a:t>Validation/Ranking start and end dates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File with signature for the award letter</a:t>
            </a:r>
          </a:p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Message templates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Award letter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Notifications to applicants – distributed/reserve list/not distributed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endParaRPr lang="en-US" sz="1600" dirty="0" smtClean="0">
              <a:solidFill>
                <a:schemeClr val="tx1"/>
              </a:solidFill>
            </a:endParaRPr>
          </a:p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 descr="C:\Users\анел\Dropbox\Skolat\images_originals\images\banner\Title02.png"/>
          <p:cNvPicPr>
            <a:picLocks noChangeAspect="1" noChangeArrowheads="1"/>
          </p:cNvPicPr>
          <p:nvPr/>
        </p:nvPicPr>
        <p:blipFill>
          <a:blip r:embed="rId2" cstate="print">
            <a:lum bright="37000"/>
          </a:blip>
          <a:srcRect/>
          <a:stretch>
            <a:fillRect/>
          </a:stretch>
        </p:blipFill>
        <p:spPr bwMode="auto">
          <a:xfrm>
            <a:off x="7668344" y="6165304"/>
            <a:ext cx="1368152" cy="39244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195736" y="476672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Mobility call configurations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632848" cy="5040560"/>
          </a:xfrm>
        </p:spPr>
        <p:txBody>
          <a:bodyPr>
            <a:normAutofit fontScale="92500" lnSpcReduction="10000"/>
          </a:bodyPr>
          <a:lstStyle/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Configure mobility call</a:t>
            </a:r>
          </a:p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Overview the application gathering process via applicants search and statistics features</a:t>
            </a:r>
          </a:p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Distribute the applicants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Depends on how the process is defined within the mobility </a:t>
            </a:r>
            <a:r>
              <a:rPr lang="en-US" sz="1600" dirty="0" err="1" smtClean="0">
                <a:solidFill>
                  <a:schemeClr val="tx1"/>
                </a:solidFill>
              </a:rPr>
              <a:t>programme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Generally involves both partners and coordinators for the decision making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Only coordinators have rights to actually distribute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Done through the Coordination tab</a:t>
            </a:r>
          </a:p>
          <a:p>
            <a:pPr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Notify applicants 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Email </a:t>
            </a:r>
            <a:r>
              <a:rPr lang="en-US" sz="1600" dirty="0" err="1" smtClean="0">
                <a:solidFill>
                  <a:schemeClr val="tx1"/>
                </a:solidFill>
              </a:rPr>
              <a:t>appplicants</a:t>
            </a:r>
            <a:r>
              <a:rPr lang="en-US" sz="1600" dirty="0" smtClean="0">
                <a:solidFill>
                  <a:schemeClr val="tx1"/>
                </a:solidFill>
              </a:rPr>
              <a:t> to let them know their status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Done  through the Emails tab</a:t>
            </a:r>
          </a:p>
          <a:p>
            <a:pPr lvl="1" indent="457200" algn="l">
              <a:lnSpc>
                <a:spcPct val="120000"/>
              </a:lnSpc>
              <a:spcAft>
                <a:spcPts val="1000"/>
              </a:spcAft>
              <a:buFont typeface="Wingdings" pitchFamily="2" charset="2"/>
              <a:buChar char="Ø"/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 descr="C:\Users\анел\Dropbox\Skolat\images_originals\images\banner\Title02.png"/>
          <p:cNvPicPr>
            <a:picLocks noChangeAspect="1" noChangeArrowheads="1"/>
          </p:cNvPicPr>
          <p:nvPr/>
        </p:nvPicPr>
        <p:blipFill>
          <a:blip r:embed="rId2" cstate="print">
            <a:lum bright="37000"/>
          </a:blip>
          <a:srcRect/>
          <a:stretch>
            <a:fillRect/>
          </a:stretch>
        </p:blipFill>
        <p:spPr bwMode="auto">
          <a:xfrm>
            <a:off x="7668344" y="6165304"/>
            <a:ext cx="1368152" cy="39244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195736" y="476672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Coordinating the mobility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4577</TotalTime>
  <Words>472</Words>
  <Application>Microsoft Office PowerPoint</Application>
  <PresentationFormat>On-screen Show (4:3)</PresentationFormat>
  <Paragraphs>116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Timeline of a Mobility Call </vt:lpstr>
      <vt:lpstr>Slide 7</vt:lpstr>
      <vt:lpstr>Slide 8</vt:lpstr>
      <vt:lpstr>Slide 9</vt:lpstr>
      <vt:lpstr>Slide 10</vt:lpstr>
      <vt:lpstr>Slide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Mobility made easy</dc:title>
  <dc:creator>Анелия</dc:creator>
  <cp:lastModifiedBy>Анелия</cp:lastModifiedBy>
  <cp:revision>106</cp:revision>
  <dcterms:created xsi:type="dcterms:W3CDTF">2013-10-21T06:41:26Z</dcterms:created>
  <dcterms:modified xsi:type="dcterms:W3CDTF">2014-12-03T21:21:54Z</dcterms:modified>
</cp:coreProperties>
</file>