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61" r:id="rId4"/>
    <p:sldId id="258" r:id="rId5"/>
    <p:sldId id="260" r:id="rId6"/>
    <p:sldId id="25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2" autoAdjust="0"/>
    <p:restoredTop sz="94660"/>
  </p:normalViewPr>
  <p:slideViewPr>
    <p:cSldViewPr>
      <p:cViewPr>
        <p:scale>
          <a:sx n="66" d="100"/>
          <a:sy n="66" d="100"/>
        </p:scale>
        <p:origin x="-16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66B9F2-70EE-4FC8-8A79-E8EE263E9F8F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212BFD-8E42-4FAE-971B-547E4D114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9CB77A-F03C-4465-B551-7F83567645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93A187-EC45-4071-8127-2B66CB5C2E0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6AB2A-5FC0-4031-8549-A6CF05FE57E9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6F131-B3A8-46A8-A7ED-0524B628A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B841-D0CB-4CB8-B429-59F9267B3087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E81C0-DA3D-4050-BFF5-A3EF09A4A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36F2F-F373-48B7-8997-963CA6D71FEB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285F3-14EE-47D9-9DEF-69CCB4C3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6FE20-D71C-4FCE-B782-B727493E8838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7461-4448-4EF9-B084-954208180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A3A76-12DC-4A10-A7DA-B6700420F27D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23008-0D6D-49BC-BFA9-72DEC3BA0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84F20-EE55-4B1C-9B94-15E3CFB3637F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DFA8-CA48-4706-93FA-64826B474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638F-2A37-44A5-8BAE-24E71C5444B4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0EEA-5FB7-48F7-BCBE-D4D5A558B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2281B-41CB-4D7F-8E8F-30EB47328BC4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9D8E-3613-46EA-8F5B-E4D3F8989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5E406-DB0D-4E25-987D-86D99E3FF1CC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BB35C-D8DB-406F-A80B-441D101B3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BEC3-3E44-4132-9EAC-B0850FE7A83D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4D7A-3E06-483A-A0AA-23DC7FCDD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8D96C-752D-47C7-BD46-689D5B2A94FF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E621B-357B-4777-BA39-28EB3AE08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6C6484-B4CB-46DF-B8DD-91043146ADB0}" type="datetimeFigureOut">
              <a:rPr lang="en-US"/>
              <a:pPr>
                <a:defRPr/>
              </a:pPr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A74CC4-1C26-4AEE-87E8-AB9040D5C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0" y="457200"/>
            <a:ext cx="3124200" cy="20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Test UI for UDFR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OntoWiki</a:t>
            </a:r>
            <a:r>
              <a:rPr lang="en-US" b="1" dirty="0">
                <a:latin typeface="+mn-lt"/>
              </a:rPr>
              <a:t> platform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June 2011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fileforma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14400"/>
            <a:ext cx="815340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4600" y="457200"/>
            <a:ext cx="1995488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Search and Browse</a:t>
            </a:r>
          </a:p>
        </p:txBody>
      </p:sp>
      <p:sp>
        <p:nvSpPr>
          <p:cNvPr id="6" name="Oval 5"/>
          <p:cNvSpPr/>
          <p:nvPr/>
        </p:nvSpPr>
        <p:spPr>
          <a:xfrm>
            <a:off x="609600" y="1143000"/>
            <a:ext cx="1219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3081" idx="1"/>
            <a:endCxn id="6" idx="6"/>
          </p:cNvCxnSpPr>
          <p:nvPr/>
        </p:nvCxnSpPr>
        <p:spPr>
          <a:xfrm rot="10800000">
            <a:off x="1828800" y="1371600"/>
            <a:ext cx="914400" cy="86995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590800" y="3200400"/>
            <a:ext cx="2203450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Hierarchical Browsing</a:t>
            </a:r>
          </a:p>
        </p:txBody>
      </p:sp>
      <p:sp>
        <p:nvSpPr>
          <p:cNvPr id="13" name="Oval 12"/>
          <p:cNvSpPr/>
          <p:nvPr/>
        </p:nvSpPr>
        <p:spPr>
          <a:xfrm>
            <a:off x="381000" y="2667000"/>
            <a:ext cx="1219200" cy="381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Arrow Connector 13"/>
          <p:cNvCxnSpPr>
            <a:stCxn id="3078" idx="1"/>
            <a:endCxn id="13" idx="6"/>
          </p:cNvCxnSpPr>
          <p:nvPr/>
        </p:nvCxnSpPr>
        <p:spPr>
          <a:xfrm rot="10800000">
            <a:off x="1600200" y="2857500"/>
            <a:ext cx="990600" cy="52705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TextBox 18"/>
          <p:cNvSpPr txBox="1">
            <a:spLocks noChangeArrowheads="1"/>
          </p:cNvSpPr>
          <p:nvPr/>
        </p:nvSpPr>
        <p:spPr bwMode="auto">
          <a:xfrm>
            <a:off x="2743200" y="2057400"/>
            <a:ext cx="1679575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Free text search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onto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800576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286000" y="1219200"/>
            <a:ext cx="1219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3352800" y="1600200"/>
            <a:ext cx="914400" cy="4572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3810000" y="2057400"/>
            <a:ext cx="2976563" cy="6461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Shows all inherited</a:t>
            </a:r>
          </a:p>
          <a:p>
            <a:r>
              <a:rPr lang="en-US">
                <a:latin typeface="Calibri" pitchFamily="34" charset="0"/>
              </a:rPr>
              <a:t>Instances of SimpleBaseEntity</a:t>
            </a:r>
          </a:p>
        </p:txBody>
      </p:sp>
      <p:sp>
        <p:nvSpPr>
          <p:cNvPr id="10" name="Oval 9"/>
          <p:cNvSpPr/>
          <p:nvPr/>
        </p:nvSpPr>
        <p:spPr>
          <a:xfrm>
            <a:off x="6705600" y="3048000"/>
            <a:ext cx="15240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Arrow Connector 10"/>
          <p:cNvCxnSpPr>
            <a:stCxn id="4101" idx="2"/>
            <a:endCxn id="10" idx="2"/>
          </p:cNvCxnSpPr>
          <p:nvPr/>
        </p:nvCxnSpPr>
        <p:spPr>
          <a:xfrm rot="16200000" flipH="1">
            <a:off x="5715000" y="2286001"/>
            <a:ext cx="573087" cy="1408112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38400" y="457200"/>
            <a:ext cx="1033463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Retrieval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new-file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2100" y="985838"/>
            <a:ext cx="6591300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3505200" y="2438400"/>
            <a:ext cx="1219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Arrow Connector 3"/>
          <p:cNvCxnSpPr>
            <a:endCxn id="3" idx="6"/>
          </p:cNvCxnSpPr>
          <p:nvPr/>
        </p:nvCxnSpPr>
        <p:spPr>
          <a:xfrm rot="10800000">
            <a:off x="4724400" y="2667000"/>
            <a:ext cx="1600200" cy="3048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6324600" y="2819400"/>
            <a:ext cx="1612900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Editing Module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0" y="457200"/>
            <a:ext cx="841375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Editing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new-format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84963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1752600" y="3124200"/>
            <a:ext cx="1219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Arrow Connector 3"/>
          <p:cNvCxnSpPr>
            <a:stCxn id="6152" idx="0"/>
            <a:endCxn id="10" idx="4"/>
          </p:cNvCxnSpPr>
          <p:nvPr/>
        </p:nvCxnSpPr>
        <p:spPr>
          <a:xfrm rot="5400000" flipH="1" flipV="1">
            <a:off x="5686425" y="3629025"/>
            <a:ext cx="1371600" cy="173355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extBox 8"/>
          <p:cNvSpPr txBox="1">
            <a:spLocks noChangeArrowheads="1"/>
          </p:cNvSpPr>
          <p:nvPr/>
        </p:nvSpPr>
        <p:spPr bwMode="auto">
          <a:xfrm>
            <a:off x="3581400" y="4419600"/>
            <a:ext cx="2119313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Create New Instance</a:t>
            </a:r>
          </a:p>
        </p:txBody>
      </p:sp>
      <p:sp>
        <p:nvSpPr>
          <p:cNvPr id="10" name="Oval 9"/>
          <p:cNvSpPr/>
          <p:nvPr/>
        </p:nvSpPr>
        <p:spPr>
          <a:xfrm>
            <a:off x="6324600" y="3200400"/>
            <a:ext cx="18288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" name="Straight Arrow Connector 12"/>
          <p:cNvCxnSpPr>
            <a:stCxn id="6149" idx="0"/>
            <a:endCxn id="3" idx="6"/>
          </p:cNvCxnSpPr>
          <p:nvPr/>
        </p:nvCxnSpPr>
        <p:spPr>
          <a:xfrm rot="16200000" flipV="1">
            <a:off x="3273425" y="3051175"/>
            <a:ext cx="1066800" cy="167005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16"/>
          <p:cNvSpPr txBox="1">
            <a:spLocks noChangeArrowheads="1"/>
          </p:cNvSpPr>
          <p:nvPr/>
        </p:nvSpPr>
        <p:spPr bwMode="auto">
          <a:xfrm>
            <a:off x="3886200" y="5181600"/>
            <a:ext cx="3238500" cy="6461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Shows instances with from same</a:t>
            </a:r>
          </a:p>
          <a:p>
            <a:r>
              <a:rPr lang="en-US">
                <a:latin typeface="Calibri" pitchFamily="34" charset="0"/>
              </a:rPr>
              <a:t>Class and parent classes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4600" y="457200"/>
            <a:ext cx="841375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Editing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provenance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7439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0" y="457200"/>
            <a:ext cx="1304925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Provenance</a:t>
            </a:r>
          </a:p>
        </p:txBody>
      </p:sp>
      <p:sp>
        <p:nvSpPr>
          <p:cNvPr id="8" name="Oval 7"/>
          <p:cNvSpPr/>
          <p:nvPr/>
        </p:nvSpPr>
        <p:spPr>
          <a:xfrm>
            <a:off x="3048000" y="1905000"/>
            <a:ext cx="1981200" cy="762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Arrow Connector 8"/>
          <p:cNvCxnSpPr>
            <a:stCxn id="7174" idx="0"/>
            <a:endCxn id="8" idx="3"/>
          </p:cNvCxnSpPr>
          <p:nvPr/>
        </p:nvCxnSpPr>
        <p:spPr>
          <a:xfrm rot="5400000" flipH="1" flipV="1">
            <a:off x="1250950" y="2560638"/>
            <a:ext cx="2092325" cy="20828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304800" y="4648200"/>
            <a:ext cx="1900238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User + TimeStamp</a:t>
            </a:r>
          </a:p>
        </p:txBody>
      </p:sp>
      <p:sp>
        <p:nvSpPr>
          <p:cNvPr id="13" name="Oval 12"/>
          <p:cNvSpPr/>
          <p:nvPr/>
        </p:nvSpPr>
        <p:spPr>
          <a:xfrm>
            <a:off x="4953000" y="2514600"/>
            <a:ext cx="3733800" cy="685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Arrow Connector 13"/>
          <p:cNvCxnSpPr>
            <a:stCxn id="7177" idx="0"/>
            <a:endCxn id="13" idx="3"/>
          </p:cNvCxnSpPr>
          <p:nvPr/>
        </p:nvCxnSpPr>
        <p:spPr>
          <a:xfrm rot="5400000" flipH="1" flipV="1">
            <a:off x="3877469" y="3636169"/>
            <a:ext cx="2157412" cy="108585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TextBox 16"/>
          <p:cNvSpPr txBox="1">
            <a:spLocks noChangeArrowheads="1"/>
          </p:cNvSpPr>
          <p:nvPr/>
        </p:nvSpPr>
        <p:spPr bwMode="auto">
          <a:xfrm>
            <a:off x="3276600" y="5257800"/>
            <a:ext cx="2273300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Change History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48</Words>
  <Application>Microsoft Office PowerPoint</Application>
  <PresentationFormat>On-screen Show (4:3)</PresentationFormat>
  <Paragraphs>23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UCOP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 Dawn Colvin</dc:creator>
  <cp:lastModifiedBy>Lisa Dawn Colvin</cp:lastModifiedBy>
  <cp:revision>5</cp:revision>
  <dcterms:created xsi:type="dcterms:W3CDTF">2011-06-29T22:27:11Z</dcterms:created>
  <dcterms:modified xsi:type="dcterms:W3CDTF">2011-07-21T22:38:25Z</dcterms:modified>
</cp:coreProperties>
</file>