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7F84-6111-49F2-8513-E79242E0D32F}" type="datetimeFigureOut">
              <a:rPr lang="fi-FI" smtClean="0"/>
              <a:pPr/>
              <a:t>4.5.2014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2247-BB49-4502-9121-E839F1763E2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81111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7F84-6111-49F2-8513-E79242E0D32F}" type="datetimeFigureOut">
              <a:rPr lang="fi-FI" smtClean="0"/>
              <a:pPr/>
              <a:t>4.5.2014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2247-BB49-4502-9121-E839F1763E2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29262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7F84-6111-49F2-8513-E79242E0D32F}" type="datetimeFigureOut">
              <a:rPr lang="fi-FI" smtClean="0"/>
              <a:pPr/>
              <a:t>4.5.2014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2247-BB49-4502-9121-E839F1763E2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98420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7F84-6111-49F2-8513-E79242E0D32F}" type="datetimeFigureOut">
              <a:rPr lang="fi-FI" smtClean="0"/>
              <a:pPr/>
              <a:t>4.5.2014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2247-BB49-4502-9121-E839F1763E2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28677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7F84-6111-49F2-8513-E79242E0D32F}" type="datetimeFigureOut">
              <a:rPr lang="fi-FI" smtClean="0"/>
              <a:pPr/>
              <a:t>4.5.2014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2247-BB49-4502-9121-E839F1763E2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57962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7F84-6111-49F2-8513-E79242E0D32F}" type="datetimeFigureOut">
              <a:rPr lang="fi-FI" smtClean="0"/>
              <a:pPr/>
              <a:t>4.5.2014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2247-BB49-4502-9121-E839F1763E2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5880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7F84-6111-49F2-8513-E79242E0D32F}" type="datetimeFigureOut">
              <a:rPr lang="fi-FI" smtClean="0"/>
              <a:pPr/>
              <a:t>4.5.2014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2247-BB49-4502-9121-E839F1763E2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92661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7F84-6111-49F2-8513-E79242E0D32F}" type="datetimeFigureOut">
              <a:rPr lang="fi-FI" smtClean="0"/>
              <a:pPr/>
              <a:t>4.5.2014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2247-BB49-4502-9121-E839F1763E2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44207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7F84-6111-49F2-8513-E79242E0D32F}" type="datetimeFigureOut">
              <a:rPr lang="fi-FI" smtClean="0"/>
              <a:pPr/>
              <a:t>4.5.2014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2247-BB49-4502-9121-E839F1763E2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74787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7F84-6111-49F2-8513-E79242E0D32F}" type="datetimeFigureOut">
              <a:rPr lang="fi-FI" smtClean="0"/>
              <a:pPr/>
              <a:t>4.5.2014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2247-BB49-4502-9121-E839F1763E2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86393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7F84-6111-49F2-8513-E79242E0D32F}" type="datetimeFigureOut">
              <a:rPr lang="fi-FI" smtClean="0"/>
              <a:pPr/>
              <a:t>4.5.2014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2247-BB49-4502-9121-E839F1763E2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33978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77F84-6111-49F2-8513-E79242E0D32F}" type="datetimeFigureOut">
              <a:rPr lang="fi-FI" smtClean="0"/>
              <a:pPr/>
              <a:t>4.5.2014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2247-BB49-4502-9121-E839F1763E2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75712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2koks00\Downloads\Charmed merkk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856" y="548680"/>
            <a:ext cx="6400800" cy="1752600"/>
          </a:xfrm>
        </p:spPr>
        <p:txBody>
          <a:bodyPr/>
          <a:lstStyle/>
          <a:p>
            <a:r>
              <a:rPr lang="fi-FI" dirty="0" smtClean="0"/>
              <a:t>CHARMED RIDGE</a:t>
            </a:r>
          </a:p>
          <a:p>
            <a:r>
              <a:rPr lang="fi-FI" dirty="0" smtClean="0"/>
              <a:t>Liiketoiminnan esittely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156525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t2koks00\Desktop\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65304"/>
            <a:ext cx="9143999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t2koks00\Desktop\Charmed merkki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9058" y="0"/>
            <a:ext cx="1554942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63688" y="318569"/>
            <a:ext cx="588379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i-FI" sz="72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SWOT-analyysi</a:t>
            </a:r>
            <a:endParaRPr lang="fi-FI" sz="72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i-FI" b="1" i="1" u="sng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Vahvuudet</a:t>
            </a:r>
            <a:endParaRPr lang="fi-FI" b="1" i="1" u="sng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kiinnostus, halu</a:t>
            </a:r>
          </a:p>
          <a:p>
            <a:pPr lvl="0"/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kokemus</a:t>
            </a:r>
          </a:p>
          <a:p>
            <a:pPr lvl="0"/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monipuolisuus</a:t>
            </a:r>
          </a:p>
          <a:p>
            <a:pPr lvl="0"/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yritystoiminnasta</a:t>
            </a:r>
          </a:p>
          <a:p>
            <a:pPr lvl="0"/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halvat hinnat</a:t>
            </a:r>
          </a:p>
          <a:p>
            <a:endParaRPr lang="fi-FI" b="1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i-FI" b="1" i="1" u="sng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Heikkoudet</a:t>
            </a:r>
            <a:endParaRPr lang="fi-FI" b="1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tieto </a:t>
            </a:r>
            <a:endParaRPr lang="fi-FI" b="1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kilpailu </a:t>
            </a:r>
            <a:r>
              <a:rPr lang="fi-FI" b="1" dirty="0" err="1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it-alalla</a:t>
            </a:r>
            <a:endParaRPr lang="fi-FI" b="1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epävarmuus</a:t>
            </a:r>
            <a:endParaRPr lang="fi-FI" b="1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kokemattomuus</a:t>
            </a:r>
            <a:endParaRPr lang="fi-FI" b="1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fi-FI" dirty="0"/>
          </a:p>
        </p:txBody>
      </p:sp>
      <p:pic>
        <p:nvPicPr>
          <p:cNvPr id="8" name="Picture 2" descr="C:\Users\t2koks00\Downloads\postb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573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t2koks00\Desktop\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65304"/>
            <a:ext cx="9143999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t2koks00\Desktop\Charmed merkki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9058" y="0"/>
            <a:ext cx="1554942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63688" y="318569"/>
            <a:ext cx="588379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i-FI" sz="72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SWOT-analyysi</a:t>
            </a:r>
            <a:endParaRPr lang="fi-FI" sz="72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i-FI" b="1" i="1" u="sng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Mahdollisuudet</a:t>
            </a:r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Luodaan </a:t>
            </a:r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innovatiivinen työskentelyilmapiiri</a:t>
            </a: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Vaihdetaan </a:t>
            </a:r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suunnittelumenetelmiä</a:t>
            </a: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Moderni </a:t>
            </a:r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työympäristö työpaikoilla</a:t>
            </a: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Edistynyt 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teknologia</a:t>
            </a:r>
            <a:endParaRPr lang="fi-FI" b="1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i-FI" b="1" i="1" u="sng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Uhkat</a:t>
            </a:r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</a:p>
          <a:p>
            <a:pPr lvl="0"/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odottamattomat muutokset</a:t>
            </a:r>
          </a:p>
          <a:p>
            <a:pPr lvl="0"/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uudet kilpailijat</a:t>
            </a:r>
          </a:p>
          <a:p>
            <a:pPr lvl="0"/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tuttavapiiri </a:t>
            </a:r>
          </a:p>
          <a:p>
            <a:pPr lvl="0"/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mukautumiskyky</a:t>
            </a:r>
          </a:p>
          <a:p>
            <a:pPr lvl="0"/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lisäkouluttautuminen</a:t>
            </a: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muutokset </a:t>
            </a:r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terveydentilassa tai            elämäntilanteessa</a:t>
            </a:r>
          </a:p>
        </p:txBody>
      </p:sp>
      <p:pic>
        <p:nvPicPr>
          <p:cNvPr id="8" name="Picture 2" descr="C:\Users\t2koks00\Downloads\postb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4016"/>
            <a:ext cx="9143999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090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t2koks00\Desktop\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65304"/>
            <a:ext cx="9143999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t2koks00\Desktop\Charmed merkki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9058" y="0"/>
            <a:ext cx="1554941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63688" y="318569"/>
            <a:ext cx="58981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i-FI" sz="72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Tulevaisudessa</a:t>
            </a:r>
            <a:endParaRPr lang="fi-FI" sz="72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b="1" dirty="0" smtClean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Tuotteet </a:t>
            </a:r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muuttuvat ja kehittyvät asiakkaiden tarpeiden mukaan. Pysymällä uusien trendien ja pelien perässä, yritys pystyy tarjoamaan aina uusimpia pelejä ja ohjelmia asiakkaille päivityksien kautta.</a:t>
            </a:r>
          </a:p>
          <a:p>
            <a:pPr marL="0" indent="0">
              <a:buNone/>
            </a:pPr>
            <a:endParaRPr lang="fi-FI" b="1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2" descr="C:\Users\t2koks00\Downloads\postb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062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t2koks00\Desktop\Charmed merkki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9057" y="0"/>
            <a:ext cx="1546077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</a:t>
            </a:r>
            <a:r>
              <a:rPr lang="fi-FI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Charmed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i-FI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Ridge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 on suomalainen 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yritys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joka suunnittelee, kehittää ja myy </a:t>
            </a:r>
            <a:r>
              <a:rPr lang="fi-FI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mobiilipelejä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endParaRPr lang="fi-FI" b="1" dirty="0" smtClean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Yritys perustettiin vuonna 2008 ja se sijaitsee Oulussa.</a:t>
            </a:r>
          </a:p>
          <a:p>
            <a:endParaRPr lang="fi-FI" b="1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3" name="Picture 5" descr="C:\Users\t2koks00\Desktop\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65304"/>
            <a:ext cx="9143999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87824" y="260648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i-FI" sz="60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15816" y="332656"/>
            <a:ext cx="362471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i-FI" sz="7200" b="1" dirty="0" err="1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fi-FI" sz="72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bout</a:t>
            </a:r>
            <a:r>
              <a:rPr lang="fi-FI" sz="7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us</a:t>
            </a:r>
            <a:endParaRPr lang="fi-FI" sz="72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2" descr="C:\Users\t2koks00\Downloads\postb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2691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t2koks00\Desktop\Charmed merkki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9058" y="0"/>
            <a:ext cx="1554942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t2koks00\Downloads\postb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Mobiilipelit</a:t>
            </a:r>
            <a:endParaRPr lang="fi-FI" b="1" dirty="0" smtClean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Hyötyohjelmat</a:t>
            </a: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Ohjelmointipalvelut</a:t>
            </a:r>
            <a:endParaRPr lang="fi-FI" b="1" dirty="0" smtClean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fi-FI" b="1" dirty="0" smtClean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Yrityksen 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tekemät pelit ja ohjelmat tulevat koko maailman markkinoille.</a:t>
            </a:r>
            <a:endParaRPr lang="fi-FI" b="1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3" name="Picture 5" descr="C:\Users\t2koks00\Desktop\LIN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65304"/>
            <a:ext cx="9143999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512" y="332656"/>
            <a:ext cx="799288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i-FI" sz="72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Tuotteet ja palvelut</a:t>
            </a:r>
            <a:endParaRPr lang="fi-FI" sz="72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91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Tuodaan vanhoja ja klassisia pelejä markkinoille uudella ilmeellä. </a:t>
            </a:r>
            <a:endParaRPr lang="fi-FI" b="1" dirty="0" smtClean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Tuotamme </a:t>
            </a:r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pelejä ja hyötyohjelmia nopeasti säilyttämällä korkean laadun ja pienet kustannukset. </a:t>
            </a:r>
            <a:endParaRPr lang="fi-FI" b="1" dirty="0" smtClean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Pelit </a:t>
            </a:r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tulevat kaiken ikäisille ja ne käännetään myös eri kielille.</a:t>
            </a:r>
          </a:p>
        </p:txBody>
      </p:sp>
      <p:pic>
        <p:nvPicPr>
          <p:cNvPr id="2053" name="Picture 5" descr="C:\Users\t2koks00\Desktop\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65304"/>
            <a:ext cx="9143999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t2koks00\Desktop\Charmed merkki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9058" y="0"/>
            <a:ext cx="1554942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5536" y="620688"/>
            <a:ext cx="817614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i-FI" sz="6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</a:t>
            </a:r>
            <a:r>
              <a:rPr lang="fi-FI" sz="6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rityksen toiminta-ajatus</a:t>
            </a:r>
            <a:endParaRPr lang="fi-FI" sz="60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2" descr="C:\Users\t2koks00\Downloads\postb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2691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Markkinoimme peliä Suomessa ja Venäjällä kaiken ikäisille.</a:t>
            </a:r>
          </a:p>
          <a:p>
            <a:pPr marL="0" indent="0">
              <a:buNone/>
            </a:pPr>
            <a:endParaRPr lang="fi-FI" b="1" dirty="0" smtClean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Ohjelmoijat 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tekevät itse pelin ja graafikot suunnittelevat pelin visuaaliset osat. </a:t>
            </a:r>
          </a:p>
          <a:p>
            <a:endParaRPr lang="fi-FI" b="1" dirty="0" smtClean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Emme osta mitään palveluita ulkopuolelta, vaan teemme kaiken itse.</a:t>
            </a:r>
          </a:p>
          <a:p>
            <a:endParaRPr lang="fi-FI" b="1" dirty="0" smtClean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Palveluita suunnitellaan ja toteutetaan yhdessä asiakkaan kanssa.</a:t>
            </a:r>
          </a:p>
          <a:p>
            <a:pPr marL="0" indent="0">
              <a:buNone/>
            </a:pP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Asiakkaan tarpeet ja toiveet otetaan kaikessa huomioon.</a:t>
            </a:r>
          </a:p>
          <a:p>
            <a:endParaRPr lang="fi-FI" b="1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3" name="Picture 5" descr="C:\Users\t2koks00\Desktop\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65304"/>
            <a:ext cx="9143999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t2koks00\Desktop\Charmed merkki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9058" y="0"/>
            <a:ext cx="1554942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63688" y="332656"/>
            <a:ext cx="545251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i-FI" sz="7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Toimintatavat</a:t>
            </a:r>
            <a:endParaRPr lang="fi-FI" sz="72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2" descr="C:\Users\t2koks00\Downloads\postb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826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t2koks00\Desktop\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65304"/>
            <a:ext cx="9143999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t2koks00\Desktop\Charmed merkki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9057" y="0"/>
            <a:ext cx="1554941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15616" y="452570"/>
            <a:ext cx="658462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i-FI" sz="7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Meidän resurssit</a:t>
            </a:r>
            <a:endParaRPr lang="fi-FI" sz="72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i-FI" b="1" i="1" u="sng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Fyysiset:</a:t>
            </a: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Vuokratut liiketilat</a:t>
            </a: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Laitteisto </a:t>
            </a:r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(tietokoneet, ohjelmistot, </a:t>
            </a:r>
            <a:r>
              <a:rPr lang="fi-FI" b="1" dirty="0" err="1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jne</a:t>
            </a:r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b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fi-FI" b="1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fi-FI" b="1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i-FI" b="1" i="1" u="sng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Henkiset:</a:t>
            </a:r>
            <a:endParaRPr lang="fi-FI" b="1" i="1" u="sng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Markkinointi </a:t>
            </a:r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ja ohjelmointitaidot</a:t>
            </a: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Yleinen </a:t>
            </a:r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ammattitaito</a:t>
            </a:r>
          </a:p>
          <a:p>
            <a:r>
              <a:rPr lang="fi-FI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Ammattilais</a:t>
            </a:r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suunnittelijoita</a:t>
            </a:r>
            <a:endParaRPr lang="fi-FI" b="1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2" descr="C:\Users\t2koks00\Downloads\postb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826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Lapset, nuoret ja mikseivät vanhemmatkin ihmiset. </a:t>
            </a:r>
            <a:endParaRPr lang="fi-FI" b="1" dirty="0" smtClean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Englannin </a:t>
            </a:r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ja 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venäjänkieliset</a:t>
            </a:r>
            <a:endParaRPr lang="fi-FI" b="1" dirty="0" smtClean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fi-FI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Asiakaskunta kasvaa koko 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ajan</a:t>
            </a:r>
            <a:endParaRPr lang="fi-FI" b="1" dirty="0" smtClean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fi-FI" b="1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3" name="Picture 5" descr="C:\Users\t2koks00\Desktop\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65304"/>
            <a:ext cx="9143999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t2koks00\Desktop\Charmed merkki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9058" y="0"/>
            <a:ext cx="1554942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5536" y="620688"/>
            <a:ext cx="842410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i-FI" sz="6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fi-FI" sz="6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siakkaita ja </a:t>
            </a:r>
            <a:r>
              <a:rPr lang="fi-FI" sz="6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kohderyhmä</a:t>
            </a:r>
            <a:endParaRPr lang="fi-FI" sz="60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2" descr="C:\Users\t2koks00\Downloads\postb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0635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Yritys pyrkii tekemään nopeasti ja helposti ohjelmoitavia ja suunniteltavia hyötypelejä ja ohjelmia. </a:t>
            </a: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Tuomme useille eri markkinoille useita ohjelmia vuodessa </a:t>
            </a: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Ohjelmien ja pelien luomiseen ja suunnitteluun ei tarvitse käyttää paljoa rahaa, sillä yrityksessämme on hyvin taitavia ohjelmoijia ja graafisia suunnittelijoita.</a:t>
            </a: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Pystymme tuottamaan ohjelmia hyvin pienellä tiimillä, joten henkilöstön määrä pysyy alhaisena jonka takia rahallista voittoa tulee paljon, koska kustannuksia on vain vähän. </a:t>
            </a:r>
          </a:p>
        </p:txBody>
      </p:sp>
      <p:pic>
        <p:nvPicPr>
          <p:cNvPr id="2053" name="Picture 5" descr="C:\Users\t2koks00\Desktop\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65304"/>
            <a:ext cx="9143999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t2koks00\Desktop\Charmed merkki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9057" y="0"/>
            <a:ext cx="1554942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857954" y="332656"/>
            <a:ext cx="54280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i-FI" sz="7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Ansaintamalli</a:t>
            </a:r>
            <a:endParaRPr lang="fi-FI" sz="72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2" descr="C:\Users\t2koks00\Downloads\postb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004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Kilpailevat yritykset ovat lähtökohdiltaan identtisiä, joten voimme tehdä vain yleisiä arvioita heidän valitsemistaan strategioista. </a:t>
            </a:r>
          </a:p>
          <a:p>
            <a:endParaRPr lang="fi-FI" b="1" dirty="0" smtClean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Uskomme useimpien yritysten olevan liikkeellä maltillisilla ja oppikirjamaisilla strategioilla suurten riskien sijaan. </a:t>
            </a:r>
          </a:p>
          <a:p>
            <a:endParaRPr lang="fi-FI" b="1" dirty="0" smtClean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fi-FI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Charmed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i-FI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Ridge:n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tavoitteena ei ole kohdata 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pelialan </a:t>
            </a:r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toisia yrityksiä vain kilpailijoina vaan myös mahdollisina yhteistyökumppaneina. </a:t>
            </a:r>
          </a:p>
          <a:p>
            <a:endParaRPr lang="fi-FI" b="1" dirty="0" smtClean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fi-FI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Yhteistyön avulla yritykset voivat saavuttaa synergiaetuja ja yltää saavutuksiin, jotka eivät yhden yrityksen resurssein olisi mahdollisia.</a:t>
            </a:r>
          </a:p>
          <a:p>
            <a:pPr marL="0" indent="0">
              <a:buNone/>
            </a:pPr>
            <a:endParaRPr lang="fi-FI" b="1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3" name="Picture 5" descr="C:\Users\t2koks00\Desktop\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65304"/>
            <a:ext cx="9143999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t2koks00\Desktop\Charmed merkki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9057" y="0"/>
            <a:ext cx="1554943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685393" y="336838"/>
            <a:ext cx="377321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i-FI" sz="7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Kilpailijat</a:t>
            </a:r>
            <a:endParaRPr lang="fi-FI" sz="72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2" descr="C:\Users\t2koks00\Downloads\postb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4718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353</Words>
  <Application>Microsoft Office PowerPoint</Application>
  <PresentationFormat>Näytössä katseltava diaesitys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3" baseType="lpstr">
      <vt:lpstr>Office Theme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</vt:vector>
  </TitlesOfParts>
  <Company>OAMK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Kseniia Kovtykha</dc:creator>
  <cp:lastModifiedBy>Elina</cp:lastModifiedBy>
  <cp:revision>14</cp:revision>
  <dcterms:created xsi:type="dcterms:W3CDTF">2014-04-28T07:11:28Z</dcterms:created>
  <dcterms:modified xsi:type="dcterms:W3CDTF">2014-05-04T18:52:00Z</dcterms:modified>
</cp:coreProperties>
</file>