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3" autoAdjust="0"/>
    <p:restoredTop sz="94660"/>
  </p:normalViewPr>
  <p:slideViewPr>
    <p:cSldViewPr>
      <p:cViewPr varScale="1">
        <p:scale>
          <a:sx n="128" d="100"/>
          <a:sy n="12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C8A3A2-912C-4229-9EE5-EFA2EE572649}" type="datetimeFigureOut">
              <a:rPr lang="en-US" smtClean="0"/>
              <a:pPr/>
              <a:t>8/12/2012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49314C-D260-43F6-A37B-314F2BA237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700808"/>
            <a:ext cx="8458200" cy="1222375"/>
          </a:xfrm>
        </p:spPr>
        <p:txBody>
          <a:bodyPr/>
          <a:lstStyle/>
          <a:p>
            <a:r>
              <a:rPr lang="nl-BE" b="1" dirty="0" smtClean="0"/>
              <a:t>FIT (</a:t>
            </a:r>
            <a:r>
              <a:rPr lang="nl-BE" b="1" dirty="0" err="1" smtClean="0"/>
              <a:t>Facil-It</a:t>
            </a:r>
            <a:r>
              <a:rPr lang="nl-BE" b="1" dirty="0" smtClean="0"/>
              <a:t> )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nl-BE" sz="2000" dirty="0" smtClean="0"/>
              <a:t>Peter </a:t>
            </a:r>
            <a:r>
              <a:rPr lang="nl-BE" sz="2000" dirty="0" err="1" smtClean="0"/>
              <a:t>Braeckman</a:t>
            </a:r>
            <a:endParaRPr lang="nl-BE" sz="2000" dirty="0" smtClean="0"/>
          </a:p>
          <a:p>
            <a:r>
              <a:rPr lang="nl-BE" sz="2000" dirty="0" smtClean="0"/>
              <a:t>Projectwerk feb </a:t>
            </a:r>
            <a:r>
              <a:rPr lang="nl-BE" sz="2000" smtClean="0"/>
              <a:t>– </a:t>
            </a:r>
            <a:r>
              <a:rPr lang="nl-BE" sz="2000" smtClean="0"/>
              <a:t>september </a:t>
            </a:r>
            <a:r>
              <a:rPr lang="nl-BE" sz="2000" dirty="0" smtClean="0"/>
              <a:t>2012</a:t>
            </a:r>
          </a:p>
          <a:p>
            <a:r>
              <a:rPr lang="nl-BE" sz="2000" dirty="0" smtClean="0"/>
              <a:t>Verdediging </a:t>
            </a:r>
            <a:r>
              <a:rPr lang="nl-BE" sz="2000" dirty="0" smtClean="0"/>
              <a:t>1 september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568952" cy="3672408"/>
          </a:xfrm>
        </p:spPr>
        <p:txBody>
          <a:bodyPr anchor="t"/>
          <a:lstStyle/>
          <a:p>
            <a:r>
              <a:rPr lang="nl-BE" b="1" u="sng" dirty="0" smtClean="0"/>
              <a:t>Office </a:t>
            </a:r>
            <a:r>
              <a:rPr lang="nl-BE" b="1" u="sng" dirty="0" err="1" smtClean="0"/>
              <a:t>com</a:t>
            </a:r>
            <a:endParaRPr lang="nl-BE" b="1" u="sng" dirty="0" smtClean="0"/>
          </a:p>
          <a:p>
            <a:r>
              <a:rPr lang="nl-BE" sz="2000" dirty="0" smtClean="0"/>
              <a:t>Vervangen van tekst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sz="2000" dirty="0" smtClean="0"/>
          </a:p>
          <a:p>
            <a:r>
              <a:rPr lang="nl-BE" sz="2000" dirty="0" smtClean="0"/>
              <a:t>Opmaak tabel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smtClean="0"/>
              <a:t>Open XML </a:t>
            </a:r>
            <a:r>
              <a:rPr lang="nl-BE" sz="2800" b="1" dirty="0" err="1" smtClean="0"/>
              <a:t>vs</a:t>
            </a:r>
            <a:r>
              <a:rPr lang="nl-BE" sz="2800" b="1" dirty="0" smtClean="0"/>
              <a:t> office </a:t>
            </a:r>
            <a:r>
              <a:rPr lang="nl-BE" sz="2800" b="1" dirty="0" err="1" smtClean="0"/>
              <a:t>com</a:t>
            </a:r>
            <a:endParaRPr lang="en-US" sz="2800" b="1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35052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789040"/>
            <a:ext cx="60864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568952" cy="3672408"/>
          </a:xfrm>
        </p:spPr>
        <p:txBody>
          <a:bodyPr anchor="t"/>
          <a:lstStyle/>
          <a:p>
            <a:r>
              <a:rPr lang="nl-BE" b="1" u="sng" dirty="0" smtClean="0"/>
              <a:t>Open </a:t>
            </a:r>
            <a:r>
              <a:rPr lang="nl-BE" b="1" u="sng" dirty="0" err="1" smtClean="0"/>
              <a:t>xml</a:t>
            </a:r>
            <a:endParaRPr lang="nl-BE" b="1" u="sng" dirty="0" smtClean="0"/>
          </a:p>
          <a:p>
            <a:r>
              <a:rPr lang="nl-BE" sz="2000" dirty="0" smtClean="0"/>
              <a:t>Vervangen van tekst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smtClean="0"/>
              <a:t>Open XML </a:t>
            </a:r>
            <a:r>
              <a:rPr lang="nl-BE" sz="2800" b="1" dirty="0" err="1" smtClean="0"/>
              <a:t>vs</a:t>
            </a:r>
            <a:r>
              <a:rPr lang="nl-BE" sz="2800" b="1" dirty="0" smtClean="0"/>
              <a:t> office </a:t>
            </a:r>
            <a:r>
              <a:rPr lang="nl-BE" sz="2800" b="1" dirty="0" err="1" smtClean="0"/>
              <a:t>com</a:t>
            </a:r>
            <a:endParaRPr lang="en-US" sz="2800" b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864096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568952" cy="3672408"/>
          </a:xfrm>
        </p:spPr>
        <p:txBody>
          <a:bodyPr anchor="t"/>
          <a:lstStyle/>
          <a:p>
            <a:r>
              <a:rPr lang="nl-BE" b="1" u="sng" dirty="0" smtClean="0"/>
              <a:t>Open </a:t>
            </a:r>
            <a:r>
              <a:rPr lang="nl-BE" b="1" u="sng" dirty="0" err="1" smtClean="0"/>
              <a:t>xml</a:t>
            </a:r>
            <a:endParaRPr lang="nl-BE" b="1" u="sng" dirty="0" smtClean="0"/>
          </a:p>
          <a:p>
            <a:r>
              <a:rPr lang="nl-BE" sz="2000" dirty="0" smtClean="0"/>
              <a:t>Opmaak tabel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smtClean="0"/>
              <a:t>Open XML </a:t>
            </a:r>
            <a:r>
              <a:rPr lang="nl-BE" sz="2800" b="1" dirty="0" err="1" smtClean="0"/>
              <a:t>vs</a:t>
            </a:r>
            <a:r>
              <a:rPr lang="nl-BE" sz="2800" b="1" dirty="0" smtClean="0"/>
              <a:t> office </a:t>
            </a:r>
            <a:r>
              <a:rPr lang="nl-BE" sz="2800" b="1" dirty="0" err="1" smtClean="0"/>
              <a:t>com</a:t>
            </a:r>
            <a:endParaRPr lang="en-US" sz="2800" b="1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508" y="1700808"/>
            <a:ext cx="850198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568952" cy="3168352"/>
          </a:xfrm>
        </p:spPr>
        <p:txBody>
          <a:bodyPr anchor="t"/>
          <a:lstStyle/>
          <a:p>
            <a:r>
              <a:rPr lang="nl-BE" sz="2000" dirty="0" smtClean="0"/>
              <a:t>Zoals in de 2 voorgaande </a:t>
            </a:r>
            <a:r>
              <a:rPr lang="nl-BE" sz="2000" dirty="0" err="1" smtClean="0"/>
              <a:t>slides</a:t>
            </a:r>
            <a:r>
              <a:rPr lang="nl-BE" sz="2000" dirty="0" smtClean="0"/>
              <a:t> te zien is, is er heel wat meer code nodig om via open </a:t>
            </a:r>
            <a:r>
              <a:rPr lang="nl-BE" sz="2000" dirty="0" err="1" smtClean="0"/>
              <a:t>xml</a:t>
            </a:r>
            <a:r>
              <a:rPr lang="nl-BE" sz="2000" dirty="0" smtClean="0"/>
              <a:t> hetzelfde te bereiken.</a:t>
            </a:r>
          </a:p>
          <a:p>
            <a:r>
              <a:rPr lang="nl-BE" sz="2000" dirty="0" smtClean="0"/>
              <a:t>Door de bijkomende code heb je meer controle, kan je meer </a:t>
            </a:r>
            <a:r>
              <a:rPr lang="nl-BE" sz="2000" dirty="0" err="1" smtClean="0"/>
              <a:t>personaliseren</a:t>
            </a:r>
            <a:r>
              <a:rPr lang="nl-BE" sz="2000" dirty="0" smtClean="0"/>
              <a:t> en de bijkomende ondersteuning om te werken </a:t>
            </a:r>
            <a:r>
              <a:rPr lang="nl-BE" sz="2000" dirty="0" err="1" smtClean="0"/>
              <a:t>streams</a:t>
            </a:r>
            <a:r>
              <a:rPr lang="nl-BE" sz="2000" dirty="0" smtClean="0"/>
              <a:t> waren de doorslaggevende argumenten.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smtClean="0"/>
              <a:t>Waarom gekozen is voor open </a:t>
            </a:r>
            <a:r>
              <a:rPr lang="nl-BE" sz="2800" b="1" dirty="0" err="1" smtClean="0"/>
              <a:t>xml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568952" cy="5544616"/>
          </a:xfrm>
        </p:spPr>
        <p:txBody>
          <a:bodyPr anchor="t">
            <a:normAutofit fontScale="40000" lnSpcReduction="20000"/>
          </a:bodyPr>
          <a:lstStyle/>
          <a:p>
            <a:r>
              <a:rPr lang="nl-BE" sz="5100" dirty="0" smtClean="0"/>
              <a:t>Het gekozen algoritme is het o(</a:t>
            </a:r>
            <a:r>
              <a:rPr lang="nl-BE" sz="5100" dirty="0" err="1" smtClean="0"/>
              <a:t>nd</a:t>
            </a:r>
            <a:r>
              <a:rPr lang="nl-BE" sz="5100" dirty="0" smtClean="0"/>
              <a:t>) </a:t>
            </a:r>
            <a:r>
              <a:rPr lang="nl-BE" sz="5100" dirty="0" err="1" smtClean="0"/>
              <a:t>difference</a:t>
            </a:r>
            <a:r>
              <a:rPr lang="nl-BE" sz="5100" dirty="0" smtClean="0"/>
              <a:t> </a:t>
            </a:r>
            <a:r>
              <a:rPr lang="nl-BE" sz="5100" dirty="0" err="1" smtClean="0"/>
              <a:t>algorithm</a:t>
            </a:r>
            <a:r>
              <a:rPr lang="nl-BE" sz="5100" dirty="0" smtClean="0"/>
              <a:t>.</a:t>
            </a:r>
          </a:p>
          <a:p>
            <a:r>
              <a:rPr lang="nl-BE" sz="5100" dirty="0" smtClean="0"/>
              <a:t>Dit algoritme zoek de langste gemeenschappelijke noemer.</a:t>
            </a:r>
          </a:p>
          <a:p>
            <a:r>
              <a:rPr lang="nl-BE" sz="5100" dirty="0" smtClean="0"/>
              <a:t>Door beide te vergelijken met de gemeenschappelijke noemer, kan er bepaald worden of er informatie toegevoegd of verwijderd is.</a:t>
            </a:r>
          </a:p>
          <a:p>
            <a:r>
              <a:rPr lang="nl-BE" sz="5100" dirty="0" smtClean="0"/>
              <a:t>Document 1 = a b c d f g h j q z</a:t>
            </a:r>
          </a:p>
          <a:p>
            <a:r>
              <a:rPr lang="nl-BE" sz="5100" dirty="0" smtClean="0"/>
              <a:t>Document 2 = a b c d e f g i j k r x y z</a:t>
            </a:r>
          </a:p>
          <a:p>
            <a:r>
              <a:rPr lang="nl-BE" sz="5100" dirty="0" smtClean="0"/>
              <a:t>Gem. noemer = a b c d f g j z</a:t>
            </a:r>
          </a:p>
          <a:p>
            <a:r>
              <a:rPr lang="nl-BE" sz="5100" dirty="0" smtClean="0"/>
              <a:t>Verschil = </a:t>
            </a:r>
            <a:r>
              <a:rPr lang="nl-BE" sz="5100" dirty="0" smtClean="0">
                <a:solidFill>
                  <a:srgbClr val="00B050"/>
                </a:solidFill>
              </a:rPr>
              <a:t>e</a:t>
            </a:r>
            <a:r>
              <a:rPr lang="nl-BE" sz="5100" dirty="0" smtClean="0"/>
              <a:t> </a:t>
            </a:r>
            <a:r>
              <a:rPr lang="nl-BE" sz="5100" dirty="0" smtClean="0">
                <a:solidFill>
                  <a:srgbClr val="FF0000"/>
                </a:solidFill>
              </a:rPr>
              <a:t>h</a:t>
            </a:r>
            <a:r>
              <a:rPr lang="nl-BE" sz="5100" dirty="0" smtClean="0"/>
              <a:t> </a:t>
            </a:r>
            <a:r>
              <a:rPr lang="nl-BE" sz="5100" dirty="0" smtClean="0">
                <a:solidFill>
                  <a:srgbClr val="00B050"/>
                </a:solidFill>
              </a:rPr>
              <a:t>i</a:t>
            </a:r>
            <a:r>
              <a:rPr lang="nl-BE" sz="5100" dirty="0" smtClean="0"/>
              <a:t> </a:t>
            </a:r>
            <a:r>
              <a:rPr lang="nl-BE" sz="5100" dirty="0" smtClean="0">
                <a:solidFill>
                  <a:srgbClr val="FF0000"/>
                </a:solidFill>
              </a:rPr>
              <a:t>k</a:t>
            </a:r>
            <a:r>
              <a:rPr lang="nl-BE" sz="5100" dirty="0" smtClean="0"/>
              <a:t> </a:t>
            </a:r>
            <a:r>
              <a:rPr lang="nl-BE" sz="5100" dirty="0" smtClean="0">
                <a:solidFill>
                  <a:srgbClr val="00B050"/>
                </a:solidFill>
              </a:rPr>
              <a:t>q</a:t>
            </a:r>
            <a:r>
              <a:rPr lang="nl-BE" sz="5100" dirty="0" smtClean="0"/>
              <a:t> </a:t>
            </a:r>
            <a:r>
              <a:rPr lang="nl-BE" sz="5100" dirty="0" smtClean="0">
                <a:solidFill>
                  <a:srgbClr val="00B050"/>
                </a:solidFill>
              </a:rPr>
              <a:t>r</a:t>
            </a:r>
            <a:r>
              <a:rPr lang="nl-BE" sz="5100" dirty="0" smtClean="0"/>
              <a:t> </a:t>
            </a:r>
            <a:r>
              <a:rPr lang="nl-BE" sz="5100" dirty="0" smtClean="0">
                <a:solidFill>
                  <a:srgbClr val="00B050"/>
                </a:solidFill>
              </a:rPr>
              <a:t>x</a:t>
            </a:r>
            <a:r>
              <a:rPr lang="nl-BE" sz="5100" dirty="0" smtClean="0"/>
              <a:t> </a:t>
            </a:r>
            <a:r>
              <a:rPr lang="nl-BE" sz="5100" dirty="0" smtClean="0">
                <a:solidFill>
                  <a:srgbClr val="00B050"/>
                </a:solidFill>
              </a:rPr>
              <a:t>y</a:t>
            </a:r>
          </a:p>
          <a:p>
            <a:r>
              <a:rPr lang="nl-BE" sz="5100" dirty="0" smtClean="0">
                <a:solidFill>
                  <a:schemeClr val="tx2"/>
                </a:solidFill>
              </a:rPr>
              <a:t>Legende</a:t>
            </a:r>
          </a:p>
          <a:p>
            <a:r>
              <a:rPr lang="nl-BE" sz="5100" dirty="0" smtClean="0">
                <a:solidFill>
                  <a:schemeClr val="tx2"/>
                </a:solidFill>
              </a:rPr>
              <a:t> </a:t>
            </a:r>
            <a:r>
              <a:rPr lang="nl-BE" sz="5100" dirty="0" smtClean="0">
                <a:solidFill>
                  <a:srgbClr val="00B050"/>
                </a:solidFill>
              </a:rPr>
              <a:t>Toegevoegd/gewijzigd</a:t>
            </a:r>
          </a:p>
          <a:p>
            <a:r>
              <a:rPr lang="nl-BE" sz="5100" dirty="0" smtClean="0">
                <a:solidFill>
                  <a:schemeClr val="tx2"/>
                </a:solidFill>
              </a:rPr>
              <a:t> </a:t>
            </a:r>
            <a:r>
              <a:rPr lang="nl-BE" sz="5100" dirty="0" smtClean="0">
                <a:solidFill>
                  <a:srgbClr val="FF0000"/>
                </a:solidFill>
              </a:rPr>
              <a:t>Verwijderd</a:t>
            </a:r>
          </a:p>
          <a:p>
            <a:endParaRPr lang="nl-BE" sz="5100" dirty="0" smtClean="0">
              <a:solidFill>
                <a:schemeClr val="tx2"/>
              </a:solidFill>
            </a:endParaRPr>
          </a:p>
          <a:p>
            <a:r>
              <a:rPr lang="nl-BE" sz="5100" dirty="0" smtClean="0">
                <a:solidFill>
                  <a:schemeClr val="tx2"/>
                </a:solidFill>
              </a:rPr>
              <a:t>Voor degene die graag de </a:t>
            </a:r>
            <a:r>
              <a:rPr lang="nl-BE" sz="5100" smtClean="0">
                <a:solidFill>
                  <a:schemeClr val="tx2"/>
                </a:solidFill>
              </a:rPr>
              <a:t>volledige diepgaande </a:t>
            </a:r>
            <a:r>
              <a:rPr lang="nl-BE" sz="5100" dirty="0" smtClean="0">
                <a:solidFill>
                  <a:schemeClr val="tx2"/>
                </a:solidFill>
              </a:rPr>
              <a:t>uitleg (</a:t>
            </a:r>
            <a:r>
              <a:rPr lang="nl-BE" sz="5100" dirty="0" err="1" smtClean="0">
                <a:solidFill>
                  <a:schemeClr val="tx2"/>
                </a:solidFill>
              </a:rPr>
              <a:t>engelstalig</a:t>
            </a:r>
            <a:r>
              <a:rPr lang="nl-BE" sz="5100" dirty="0" smtClean="0">
                <a:solidFill>
                  <a:schemeClr val="tx2"/>
                </a:solidFill>
              </a:rPr>
              <a:t>) erop na leest, kan zich volledig verdiepen in het document </a:t>
            </a:r>
            <a:r>
              <a:rPr lang="nl-BE" sz="5100" dirty="0" err="1" smtClean="0">
                <a:solidFill>
                  <a:schemeClr val="tx2"/>
                </a:solidFill>
              </a:rPr>
              <a:t>diff</a:t>
            </a:r>
            <a:r>
              <a:rPr lang="nl-BE" sz="5100" dirty="0" smtClean="0">
                <a:solidFill>
                  <a:schemeClr val="tx2"/>
                </a:solidFill>
              </a:rPr>
              <a:t> </a:t>
            </a:r>
            <a:r>
              <a:rPr lang="nl-BE" sz="5100" dirty="0" err="1" smtClean="0">
                <a:solidFill>
                  <a:schemeClr val="tx2"/>
                </a:solidFill>
              </a:rPr>
              <a:t>algoritme.pdf</a:t>
            </a:r>
            <a:endParaRPr lang="nl-BE" sz="5100" dirty="0" smtClean="0">
              <a:solidFill>
                <a:schemeClr val="tx2"/>
              </a:solidFill>
            </a:endParaRPr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smtClean="0"/>
              <a:t>Verschil algoritme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458200" cy="2304256"/>
          </a:xfrm>
        </p:spPr>
        <p:txBody>
          <a:bodyPr anchor="t">
            <a:normAutofit fontScale="92500" lnSpcReduction="10000"/>
          </a:bodyPr>
          <a:lstStyle/>
          <a:p>
            <a:pPr>
              <a:buClr>
                <a:schemeClr val="accent2"/>
              </a:buClr>
              <a:buSzPct val="100000"/>
              <a:buFont typeface="Wingdings" pitchFamily="2" charset="2"/>
              <a:buChar char="v"/>
            </a:pPr>
            <a:r>
              <a:rPr lang="nl-BE" dirty="0" err="1" smtClean="0"/>
              <a:t>Richtextbox</a:t>
            </a:r>
            <a:endParaRPr lang="nl-BE" dirty="0" smtClean="0"/>
          </a:p>
          <a:p>
            <a:pPr>
              <a:buClr>
                <a:schemeClr val="accent2"/>
              </a:buClr>
              <a:buSzPct val="100000"/>
              <a:buFont typeface="Wingdings" pitchFamily="2" charset="2"/>
              <a:buChar char="v"/>
            </a:pPr>
            <a:r>
              <a:rPr lang="nl-BE" dirty="0" err="1" smtClean="0"/>
              <a:t>Nhibernate</a:t>
            </a:r>
            <a:r>
              <a:rPr lang="nl-BE" dirty="0" smtClean="0"/>
              <a:t> </a:t>
            </a:r>
            <a:r>
              <a:rPr lang="nl-BE" dirty="0" err="1" smtClean="0"/>
              <a:t>nonUniqueObjectException</a:t>
            </a:r>
            <a:endParaRPr lang="nl-BE" dirty="0" smtClean="0"/>
          </a:p>
          <a:p>
            <a:pPr>
              <a:buClr>
                <a:schemeClr val="accent2"/>
              </a:buClr>
              <a:buSzPct val="100000"/>
              <a:buFont typeface="Wingdings" pitchFamily="2" charset="2"/>
              <a:buChar char="v"/>
            </a:pPr>
            <a:r>
              <a:rPr lang="nl-BE" dirty="0" err="1" smtClean="0"/>
              <a:t>Xlst</a:t>
            </a:r>
            <a:r>
              <a:rPr lang="nl-BE" dirty="0" smtClean="0"/>
              <a:t> transformatie (</a:t>
            </a:r>
            <a:r>
              <a:rPr lang="nl-BE" dirty="0" err="1" smtClean="0"/>
              <a:t>docx</a:t>
            </a:r>
            <a:r>
              <a:rPr lang="nl-BE" dirty="0" smtClean="0"/>
              <a:t> -&gt; </a:t>
            </a:r>
            <a:r>
              <a:rPr lang="nl-BE" dirty="0" err="1" smtClean="0"/>
              <a:t>html</a:t>
            </a:r>
            <a:r>
              <a:rPr lang="nl-BE" dirty="0" smtClean="0"/>
              <a:t>)</a:t>
            </a:r>
          </a:p>
          <a:p>
            <a:pPr>
              <a:buClr>
                <a:schemeClr val="accent2"/>
              </a:buClr>
              <a:buSzPct val="100000"/>
              <a:buFont typeface="Wingdings" pitchFamily="2" charset="2"/>
              <a:buChar char="v"/>
            </a:pPr>
            <a:r>
              <a:rPr lang="nl-BE" dirty="0" smtClean="0"/>
              <a:t>Open XML </a:t>
            </a:r>
            <a:r>
              <a:rPr lang="nl-BE" dirty="0" err="1" smtClean="0"/>
              <a:t>vs</a:t>
            </a:r>
            <a:r>
              <a:rPr lang="nl-BE" dirty="0" smtClean="0"/>
              <a:t> office </a:t>
            </a:r>
            <a:r>
              <a:rPr lang="nl-BE" dirty="0" err="1" smtClean="0"/>
              <a:t>com</a:t>
            </a:r>
            <a:endParaRPr lang="nl-BE" dirty="0" smtClean="0"/>
          </a:p>
          <a:p>
            <a:pPr>
              <a:buClr>
                <a:schemeClr val="accent2"/>
              </a:buClr>
              <a:buSzPct val="100000"/>
              <a:buFont typeface="Wingdings" pitchFamily="2" charset="2"/>
              <a:buChar char="v"/>
            </a:pPr>
            <a:r>
              <a:rPr lang="nl-BE" dirty="0" smtClean="0"/>
              <a:t>Waarom gekozen is voor open </a:t>
            </a:r>
            <a:r>
              <a:rPr lang="nl-BE" dirty="0" err="1" smtClean="0"/>
              <a:t>xml</a:t>
            </a:r>
            <a:endParaRPr lang="nl-BE" dirty="0" smtClean="0"/>
          </a:p>
          <a:p>
            <a:pPr>
              <a:buClr>
                <a:schemeClr val="accent2"/>
              </a:buClr>
              <a:buSzPct val="100000"/>
              <a:buFont typeface="Wingdings" pitchFamily="2" charset="2"/>
              <a:buChar char="v"/>
            </a:pPr>
            <a:r>
              <a:rPr lang="nl-BE" dirty="0" smtClean="0"/>
              <a:t>Verschil algoritme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smtClean="0"/>
              <a:t>Overzicht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458200" cy="3672408"/>
          </a:xfrm>
        </p:spPr>
        <p:txBody>
          <a:bodyPr anchor="t"/>
          <a:lstStyle/>
          <a:p>
            <a:r>
              <a:rPr lang="nl-BE" sz="2000" dirty="0" smtClean="0"/>
              <a:t>Als de </a:t>
            </a:r>
            <a:r>
              <a:rPr lang="nl-BE" sz="2000" dirty="0" err="1" smtClean="0"/>
              <a:t>readonly</a:t>
            </a:r>
            <a:r>
              <a:rPr lang="nl-BE" sz="2000" dirty="0" smtClean="0"/>
              <a:t> </a:t>
            </a:r>
            <a:r>
              <a:rPr lang="nl-BE" sz="2000" dirty="0" err="1" smtClean="0"/>
              <a:t>property</a:t>
            </a:r>
            <a:r>
              <a:rPr lang="nl-BE" sz="2000" dirty="0" smtClean="0"/>
              <a:t> tijdens </a:t>
            </a:r>
            <a:r>
              <a:rPr lang="nl-BE" sz="2000" dirty="0" err="1" smtClean="0"/>
              <a:t>runtime</a:t>
            </a:r>
            <a:r>
              <a:rPr lang="nl-BE" sz="2000" dirty="0" smtClean="0"/>
              <a:t> = </a:t>
            </a:r>
            <a:r>
              <a:rPr lang="nl-BE" sz="2000" dirty="0" err="1" smtClean="0"/>
              <a:t>true</a:t>
            </a:r>
            <a:r>
              <a:rPr lang="nl-BE" sz="2000" dirty="0" smtClean="0"/>
              <a:t>, wordt de achtergrondkleur van de </a:t>
            </a:r>
            <a:r>
              <a:rPr lang="nl-BE" sz="2000" dirty="0" err="1" smtClean="0"/>
              <a:t>richtextbox</a:t>
            </a:r>
            <a:r>
              <a:rPr lang="nl-BE" sz="2000" dirty="0" smtClean="0"/>
              <a:t> niet aangepast op de 1</a:t>
            </a:r>
            <a:r>
              <a:rPr lang="nl-BE" sz="2000" baseline="30000" dirty="0" smtClean="0"/>
              <a:t>ste</a:t>
            </a:r>
            <a:r>
              <a:rPr lang="nl-BE" sz="2000" dirty="0" smtClean="0"/>
              <a:t> tabpagina van de </a:t>
            </a:r>
            <a:r>
              <a:rPr lang="nl-BE" sz="2000" dirty="0" err="1" smtClean="0"/>
              <a:t>tabcontrol</a:t>
            </a:r>
            <a:r>
              <a:rPr lang="nl-BE" sz="2000" dirty="0" smtClean="0"/>
              <a:t>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err="1" smtClean="0"/>
              <a:t>Richtext</a:t>
            </a:r>
            <a:r>
              <a:rPr lang="nl-BE" sz="2800" b="1" dirty="0" err="1"/>
              <a:t>b</a:t>
            </a:r>
            <a:r>
              <a:rPr lang="nl-BE" sz="2800" b="1" dirty="0" err="1" smtClean="0"/>
              <a:t>ox</a:t>
            </a:r>
            <a:endParaRPr lang="en-US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04864"/>
            <a:ext cx="2604183" cy="22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204864"/>
            <a:ext cx="260428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458200" cy="3672408"/>
          </a:xfrm>
        </p:spPr>
        <p:txBody>
          <a:bodyPr anchor="t"/>
          <a:lstStyle/>
          <a:p>
            <a:r>
              <a:rPr lang="nl-BE" sz="2000" dirty="0" smtClean="0"/>
              <a:t>De oplossing is een </a:t>
            </a:r>
            <a:r>
              <a:rPr lang="nl-BE" sz="2000" dirty="0" err="1" smtClean="0"/>
              <a:t>custom</a:t>
            </a:r>
            <a:r>
              <a:rPr lang="nl-BE" sz="2000" dirty="0" smtClean="0"/>
              <a:t> </a:t>
            </a:r>
            <a:r>
              <a:rPr lang="nl-BE" sz="2000" dirty="0" err="1" smtClean="0"/>
              <a:t>control</a:t>
            </a:r>
            <a:r>
              <a:rPr lang="nl-BE" sz="2000" dirty="0" smtClean="0"/>
              <a:t> die het </a:t>
            </a:r>
            <a:r>
              <a:rPr lang="nl-BE" sz="2000" dirty="0" err="1" smtClean="0"/>
              <a:t>onpaint</a:t>
            </a:r>
            <a:r>
              <a:rPr lang="nl-BE" sz="2000" dirty="0" smtClean="0"/>
              <a:t> </a:t>
            </a:r>
            <a:r>
              <a:rPr lang="nl-BE" sz="2000" dirty="0" err="1" smtClean="0"/>
              <a:t>event</a:t>
            </a:r>
            <a:r>
              <a:rPr lang="nl-BE" sz="2000" dirty="0" smtClean="0"/>
              <a:t> overschrijft.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err="1" smtClean="0"/>
              <a:t>Richtext</a:t>
            </a:r>
            <a:r>
              <a:rPr lang="nl-BE" sz="2800" b="1" dirty="0" err="1"/>
              <a:t>b</a:t>
            </a:r>
            <a:r>
              <a:rPr lang="nl-BE" sz="2800" b="1" dirty="0" err="1" smtClean="0"/>
              <a:t>ox</a:t>
            </a:r>
            <a:endParaRPr lang="en-US" sz="2800" b="1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56959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458200" cy="3672408"/>
          </a:xfrm>
        </p:spPr>
        <p:txBody>
          <a:bodyPr anchor="t"/>
          <a:lstStyle/>
          <a:p>
            <a:r>
              <a:rPr lang="nl-BE" sz="2000" dirty="0" smtClean="0"/>
              <a:t>De </a:t>
            </a:r>
            <a:r>
              <a:rPr lang="nl-BE" sz="2000" dirty="0" err="1" smtClean="0"/>
              <a:t>SaveOrUpdate</a:t>
            </a:r>
            <a:r>
              <a:rPr lang="nl-BE" sz="2000" dirty="0" smtClean="0"/>
              <a:t> methode van </a:t>
            </a:r>
            <a:r>
              <a:rPr lang="nl-BE" sz="2000" dirty="0" err="1" smtClean="0"/>
              <a:t>Nhibernate</a:t>
            </a:r>
            <a:r>
              <a:rPr lang="nl-BE" sz="2000" dirty="0" smtClean="0"/>
              <a:t> kan niet overweg met ingekapselde data.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err="1" smtClean="0"/>
              <a:t>Nhibernate</a:t>
            </a:r>
            <a:r>
              <a:rPr lang="nl-BE" sz="2800" b="1" dirty="0" smtClean="0"/>
              <a:t> </a:t>
            </a:r>
            <a:r>
              <a:rPr lang="nl-BE" sz="2800" b="1" dirty="0" err="1" smtClean="0"/>
              <a:t>nonUniqueObjectException</a:t>
            </a:r>
            <a:endParaRPr lang="en-US" sz="2800" b="1" dirty="0"/>
          </a:p>
        </p:txBody>
      </p:sp>
      <p:pic>
        <p:nvPicPr>
          <p:cNvPr id="1026" name="Picture 2" descr="C:\DOCUME~1\admin\LOCALS~1\Temp\SNAGHTML798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2"/>
            <a:ext cx="5026659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458200" cy="3672408"/>
          </a:xfrm>
        </p:spPr>
        <p:txBody>
          <a:bodyPr anchor="t">
            <a:normAutofit/>
          </a:bodyPr>
          <a:lstStyle/>
          <a:p>
            <a:r>
              <a:rPr lang="nl-BE" sz="2000" dirty="0" smtClean="0"/>
              <a:t>De </a:t>
            </a:r>
            <a:r>
              <a:rPr lang="nl-BE" sz="2000" dirty="0" err="1" smtClean="0"/>
              <a:t>merge</a:t>
            </a:r>
            <a:r>
              <a:rPr lang="nl-BE" sz="2000" dirty="0" smtClean="0"/>
              <a:t> methode van </a:t>
            </a:r>
            <a:r>
              <a:rPr lang="nl-BE" sz="2000" dirty="0" err="1" smtClean="0"/>
              <a:t>Nhibernate</a:t>
            </a:r>
            <a:r>
              <a:rPr lang="nl-BE" sz="2000" dirty="0" smtClean="0"/>
              <a:t> biedt hier een uitkomst.</a:t>
            </a:r>
          </a:p>
          <a:p>
            <a:r>
              <a:rPr lang="nl-BE" sz="2000" dirty="0" smtClean="0"/>
              <a:t>Deze synchroniseert eerst de cache en voert daarna de </a:t>
            </a:r>
            <a:r>
              <a:rPr lang="nl-BE" sz="2000" dirty="0" err="1" smtClean="0"/>
              <a:t>saveOrUpdate</a:t>
            </a:r>
            <a:r>
              <a:rPr lang="nl-BE" sz="2000" dirty="0" smtClean="0"/>
              <a:t> methode uit.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err="1" smtClean="0"/>
              <a:t>Nhibernate</a:t>
            </a:r>
            <a:r>
              <a:rPr lang="nl-BE" sz="2800" b="1" dirty="0" smtClean="0"/>
              <a:t> </a:t>
            </a:r>
            <a:r>
              <a:rPr lang="nl-BE" sz="2800" b="1" dirty="0" err="1" smtClean="0"/>
              <a:t>nonUniqueObjectException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568952" cy="3672408"/>
          </a:xfrm>
        </p:spPr>
        <p:txBody>
          <a:bodyPr anchor="t"/>
          <a:lstStyle/>
          <a:p>
            <a:r>
              <a:rPr lang="nl-BE" sz="2000" dirty="0" smtClean="0"/>
              <a:t>Het standaard docx2html.xlst bestand genereert verkeerde </a:t>
            </a:r>
            <a:r>
              <a:rPr lang="nl-BE" sz="2000" dirty="0" err="1" smtClean="0"/>
              <a:t>htlm</a:t>
            </a:r>
            <a:r>
              <a:rPr lang="nl-BE" sz="2000" dirty="0" smtClean="0"/>
              <a:t> code voor een tabel met opmaak.</a:t>
            </a:r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sz="2000" dirty="0" smtClean="0"/>
              <a:t>Als de velden geselecteerd worden zie je dat de data aanwezig is.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err="1" smtClean="0"/>
              <a:t>Xlst</a:t>
            </a:r>
            <a:r>
              <a:rPr lang="nl-BE" sz="2800" b="1" dirty="0" smtClean="0"/>
              <a:t> transformatie (</a:t>
            </a:r>
            <a:r>
              <a:rPr lang="nl-BE" sz="2800" b="1" dirty="0" err="1" smtClean="0"/>
              <a:t>docx</a:t>
            </a:r>
            <a:r>
              <a:rPr lang="nl-BE" sz="2800" b="1" dirty="0" smtClean="0"/>
              <a:t> -&gt; </a:t>
            </a:r>
            <a:r>
              <a:rPr lang="nl-BE" sz="2800" b="1" dirty="0" err="1" smtClean="0"/>
              <a:t>html</a:t>
            </a:r>
            <a:r>
              <a:rPr lang="nl-BE" sz="2800" b="1" dirty="0" smtClean="0"/>
              <a:t>)</a:t>
            </a:r>
            <a:endParaRPr lang="en-US" sz="2800" b="1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56792"/>
            <a:ext cx="34956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852936"/>
            <a:ext cx="3571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717032"/>
            <a:ext cx="61245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568952" cy="3672408"/>
          </a:xfrm>
        </p:spPr>
        <p:txBody>
          <a:bodyPr anchor="t"/>
          <a:lstStyle/>
          <a:p>
            <a:r>
              <a:rPr lang="nl-BE" sz="2000" dirty="0" smtClean="0"/>
              <a:t>De code die hiervoor verantwoordelijk is</a:t>
            </a:r>
          </a:p>
          <a:p>
            <a:endParaRPr lang="nl-BE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err="1" smtClean="0"/>
              <a:t>Xlst</a:t>
            </a:r>
            <a:r>
              <a:rPr lang="nl-BE" sz="2800" b="1" dirty="0" smtClean="0"/>
              <a:t> transformatie (</a:t>
            </a:r>
            <a:r>
              <a:rPr lang="nl-BE" sz="2800" b="1" dirty="0" err="1" smtClean="0"/>
              <a:t>docx</a:t>
            </a:r>
            <a:r>
              <a:rPr lang="nl-BE" sz="2800" b="1" dirty="0" smtClean="0"/>
              <a:t> -&gt; </a:t>
            </a:r>
            <a:r>
              <a:rPr lang="nl-BE" sz="2800" b="1" dirty="0" err="1" smtClean="0"/>
              <a:t>html</a:t>
            </a:r>
            <a:r>
              <a:rPr lang="nl-BE" sz="2800" b="1" dirty="0" smtClean="0"/>
              <a:t>)</a:t>
            </a:r>
            <a:endParaRPr lang="en-US" sz="2800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47053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836712"/>
            <a:ext cx="8568952" cy="3672408"/>
          </a:xfrm>
        </p:spPr>
        <p:txBody>
          <a:bodyPr anchor="t"/>
          <a:lstStyle/>
          <a:p>
            <a:r>
              <a:rPr lang="nl-BE" sz="2000" dirty="0" smtClean="0"/>
              <a:t>Na aanpassing</a:t>
            </a:r>
          </a:p>
          <a:p>
            <a:endParaRPr lang="nl-BE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528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b="1" dirty="0" err="1" smtClean="0"/>
              <a:t>Xlst</a:t>
            </a:r>
            <a:r>
              <a:rPr lang="nl-BE" sz="2800" b="1" dirty="0" smtClean="0"/>
              <a:t> transformatie (</a:t>
            </a:r>
            <a:r>
              <a:rPr lang="nl-BE" sz="2800" b="1" dirty="0" err="1" smtClean="0"/>
              <a:t>docx</a:t>
            </a:r>
            <a:r>
              <a:rPr lang="nl-BE" sz="2800" b="1" dirty="0" smtClean="0"/>
              <a:t> -&gt; </a:t>
            </a:r>
            <a:r>
              <a:rPr lang="nl-BE" sz="2800" b="1" dirty="0" err="1" smtClean="0"/>
              <a:t>html</a:t>
            </a:r>
            <a:r>
              <a:rPr lang="nl-BE" sz="2800" b="1" dirty="0" smtClean="0"/>
              <a:t>)</a:t>
            </a:r>
            <a:endParaRPr lang="en-US" sz="2800" b="1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340768"/>
            <a:ext cx="3476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060848"/>
            <a:ext cx="42672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420888"/>
            <a:ext cx="47244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382</Words>
  <Application>Microsoft Office PowerPoint</Application>
  <PresentationFormat>On-screen Show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Trek</vt:lpstr>
      <vt:lpstr>FIT (Facil-It 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Securex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template</dc:creator>
  <cp:lastModifiedBy>admin</cp:lastModifiedBy>
  <cp:revision>36</cp:revision>
  <dcterms:created xsi:type="dcterms:W3CDTF">2012-07-17T06:04:24Z</dcterms:created>
  <dcterms:modified xsi:type="dcterms:W3CDTF">2012-08-12T11:18:54Z</dcterms:modified>
</cp:coreProperties>
</file>