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36"/>
  </p:notesMasterIdLst>
  <p:sldIdLst>
    <p:sldId id="256" r:id="rId2"/>
    <p:sldId id="270" r:id="rId3"/>
    <p:sldId id="257" r:id="rId4"/>
    <p:sldId id="271" r:id="rId5"/>
    <p:sldId id="258" r:id="rId6"/>
    <p:sldId id="259" r:id="rId7"/>
    <p:sldId id="260" r:id="rId8"/>
    <p:sldId id="261" r:id="rId9"/>
    <p:sldId id="273" r:id="rId10"/>
    <p:sldId id="274" r:id="rId11"/>
    <p:sldId id="275" r:id="rId12"/>
    <p:sldId id="272" r:id="rId13"/>
    <p:sldId id="277" r:id="rId14"/>
    <p:sldId id="278" r:id="rId15"/>
    <p:sldId id="276" r:id="rId16"/>
    <p:sldId id="280" r:id="rId17"/>
    <p:sldId id="281" r:id="rId18"/>
    <p:sldId id="282" r:id="rId19"/>
    <p:sldId id="283" r:id="rId20"/>
    <p:sldId id="284" r:id="rId21"/>
    <p:sldId id="285" r:id="rId22"/>
    <p:sldId id="286" r:id="rId23"/>
    <p:sldId id="287" r:id="rId24"/>
    <p:sldId id="279" r:id="rId25"/>
    <p:sldId id="288" r:id="rId26"/>
    <p:sldId id="289" r:id="rId27"/>
    <p:sldId id="290" r:id="rId28"/>
    <p:sldId id="291" r:id="rId29"/>
    <p:sldId id="293" r:id="rId30"/>
    <p:sldId id="294" r:id="rId31"/>
    <p:sldId id="292" r:id="rId32"/>
    <p:sldId id="266" r:id="rId33"/>
    <p:sldId id="267" r:id="rId34"/>
    <p:sldId id="2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louz" initials="B" lastIdx="1" clrIdx="0">
    <p:extLst>
      <p:ext uri="{19B8F6BF-5375-455C-9EA6-DF929625EA0E}">
        <p15:presenceInfo xmlns:p15="http://schemas.microsoft.com/office/powerpoint/2012/main" userId="Ballou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88623" autoAdjust="0"/>
  </p:normalViewPr>
  <p:slideViewPr>
    <p:cSldViewPr snapToGrid="0">
      <p:cViewPr varScale="1">
        <p:scale>
          <a:sx n="66" d="100"/>
          <a:sy n="66" d="100"/>
        </p:scale>
        <p:origin x="76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25T12:18:58.710" idx="1">
    <p:pos x="10" y="10"/>
    <p:text/>
    <p:extLst>
      <p:ext uri="{C676402C-5697-4E1C-873F-D02D1690AC5C}">
        <p15:threadingInfo xmlns:p15="http://schemas.microsoft.com/office/powerpoint/2012/main" timeZoneBias="-6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9801D-338E-9245-BFE1-1EC007FAB4D0}" type="doc">
      <dgm:prSet loTypeId="urn:microsoft.com/office/officeart/2005/8/layout/pyramid3" loCatId="" qsTypeId="urn:microsoft.com/office/officeart/2005/8/quickstyle/simple4" qsCatId="simple" csTypeId="urn:microsoft.com/office/officeart/2005/8/colors/accent1_2" csCatId="accent1" phldr="1"/>
      <dgm:spPr/>
    </dgm:pt>
    <dgm:pt modelId="{F1613D8B-6C52-5542-9BE0-9AFE791AE4A7}">
      <dgm:prSet phldrT="[Text]"/>
      <dgm:spPr/>
      <dgm:t>
        <a:bodyPr/>
        <a:lstStyle/>
        <a:p>
          <a:r>
            <a:rPr lang="en-US" dirty="0" smtClean="0"/>
            <a:t>Programmers</a:t>
          </a:r>
          <a:endParaRPr lang="en-US" dirty="0"/>
        </a:p>
      </dgm:t>
    </dgm:pt>
    <dgm:pt modelId="{F6787AB4-1A4E-A74D-8E3F-6DBB3F33D584}" type="parTrans" cxnId="{94361C9E-FBCB-0849-9D7F-6F12B96F7C7A}">
      <dgm:prSet/>
      <dgm:spPr/>
      <dgm:t>
        <a:bodyPr/>
        <a:lstStyle/>
        <a:p>
          <a:endParaRPr lang="en-US"/>
        </a:p>
      </dgm:t>
    </dgm:pt>
    <dgm:pt modelId="{2E810EE6-BD12-3B48-852C-C1C47332D14E}" type="sibTrans" cxnId="{94361C9E-FBCB-0849-9D7F-6F12B96F7C7A}">
      <dgm:prSet/>
      <dgm:spPr/>
      <dgm:t>
        <a:bodyPr/>
        <a:lstStyle/>
        <a:p>
          <a:endParaRPr lang="en-US"/>
        </a:p>
      </dgm:t>
    </dgm:pt>
    <dgm:pt modelId="{4BC61333-15CE-FD47-B12C-E849C290F1B7}">
      <dgm:prSet phldrT="[Text]"/>
      <dgm:spPr/>
      <dgm:t>
        <a:bodyPr/>
        <a:lstStyle/>
        <a:p>
          <a:r>
            <a:rPr lang="en-US" dirty="0" smtClean="0"/>
            <a:t>Experts</a:t>
          </a:r>
          <a:endParaRPr lang="en-US" dirty="0"/>
        </a:p>
      </dgm:t>
    </dgm:pt>
    <dgm:pt modelId="{A33D711D-E3B1-0E4F-9BF2-FEB4DFAD4FE5}" type="parTrans" cxnId="{EF19EA70-0073-9F47-95F6-5D0282B5E77C}">
      <dgm:prSet/>
      <dgm:spPr/>
      <dgm:t>
        <a:bodyPr/>
        <a:lstStyle/>
        <a:p>
          <a:endParaRPr lang="en-US"/>
        </a:p>
      </dgm:t>
    </dgm:pt>
    <dgm:pt modelId="{19E05719-6E7E-4545-B5B7-CE56B79B8B55}" type="sibTrans" cxnId="{EF19EA70-0073-9F47-95F6-5D0282B5E77C}">
      <dgm:prSet/>
      <dgm:spPr/>
      <dgm:t>
        <a:bodyPr/>
        <a:lstStyle/>
        <a:p>
          <a:endParaRPr lang="en-US"/>
        </a:p>
      </dgm:t>
    </dgm:pt>
    <dgm:pt modelId="{77F44789-04DC-8443-82CD-17FD0263FD1F}">
      <dgm:prSet phldrT="[Text]"/>
      <dgm:spPr/>
      <dgm:t>
        <a:bodyPr/>
        <a:lstStyle/>
        <a:p>
          <a:r>
            <a:rPr lang="en-US" dirty="0" smtClean="0"/>
            <a:t>Manager, Tracker</a:t>
          </a:r>
        </a:p>
        <a:p>
          <a:endParaRPr lang="en-US" dirty="0"/>
        </a:p>
      </dgm:t>
    </dgm:pt>
    <dgm:pt modelId="{2D773FA2-66A0-4D4F-8584-7D84DE1209C8}" type="parTrans" cxnId="{30A7923F-BF86-5543-96B0-95F2FD3CC35B}">
      <dgm:prSet/>
      <dgm:spPr/>
      <dgm:t>
        <a:bodyPr/>
        <a:lstStyle/>
        <a:p>
          <a:endParaRPr lang="en-US"/>
        </a:p>
      </dgm:t>
    </dgm:pt>
    <dgm:pt modelId="{D3496A0F-F121-3E4F-A865-3273AE911E15}" type="sibTrans" cxnId="{30A7923F-BF86-5543-96B0-95F2FD3CC35B}">
      <dgm:prSet/>
      <dgm:spPr/>
      <dgm:t>
        <a:bodyPr/>
        <a:lstStyle/>
        <a:p>
          <a:endParaRPr lang="en-US"/>
        </a:p>
      </dgm:t>
    </dgm:pt>
    <dgm:pt modelId="{565FEDA5-9512-7F4C-84D1-9DB910D66BD6}" type="pres">
      <dgm:prSet presAssocID="{B669801D-338E-9245-BFE1-1EC007FAB4D0}" presName="Name0" presStyleCnt="0">
        <dgm:presLayoutVars>
          <dgm:dir/>
          <dgm:animLvl val="lvl"/>
          <dgm:resizeHandles val="exact"/>
        </dgm:presLayoutVars>
      </dgm:prSet>
      <dgm:spPr/>
    </dgm:pt>
    <dgm:pt modelId="{3535C624-1D00-204A-A4E1-6EE5B667BF9A}" type="pres">
      <dgm:prSet presAssocID="{F1613D8B-6C52-5542-9BE0-9AFE791AE4A7}" presName="Name8" presStyleCnt="0"/>
      <dgm:spPr/>
    </dgm:pt>
    <dgm:pt modelId="{0C836353-3F0C-774B-8907-4E43F8F99FB2}" type="pres">
      <dgm:prSet presAssocID="{F1613D8B-6C52-5542-9BE0-9AFE791AE4A7}" presName="level" presStyleLbl="node1" presStyleIdx="0" presStyleCnt="3">
        <dgm:presLayoutVars>
          <dgm:chMax val="1"/>
          <dgm:bulletEnabled val="1"/>
        </dgm:presLayoutVars>
      </dgm:prSet>
      <dgm:spPr/>
      <dgm:t>
        <a:bodyPr/>
        <a:lstStyle/>
        <a:p>
          <a:endParaRPr lang="en-AU"/>
        </a:p>
      </dgm:t>
    </dgm:pt>
    <dgm:pt modelId="{A02F376C-B9E6-6546-A539-77884279E814}" type="pres">
      <dgm:prSet presAssocID="{F1613D8B-6C52-5542-9BE0-9AFE791AE4A7}" presName="levelTx" presStyleLbl="revTx" presStyleIdx="0" presStyleCnt="0">
        <dgm:presLayoutVars>
          <dgm:chMax val="1"/>
          <dgm:bulletEnabled val="1"/>
        </dgm:presLayoutVars>
      </dgm:prSet>
      <dgm:spPr/>
      <dgm:t>
        <a:bodyPr/>
        <a:lstStyle/>
        <a:p>
          <a:endParaRPr lang="en-AU"/>
        </a:p>
      </dgm:t>
    </dgm:pt>
    <dgm:pt modelId="{A428585C-6742-1C49-A4CE-72585628DC01}" type="pres">
      <dgm:prSet presAssocID="{4BC61333-15CE-FD47-B12C-E849C290F1B7}" presName="Name8" presStyleCnt="0"/>
      <dgm:spPr/>
    </dgm:pt>
    <dgm:pt modelId="{A7776344-7307-D442-8094-71225CF79935}" type="pres">
      <dgm:prSet presAssocID="{4BC61333-15CE-FD47-B12C-E849C290F1B7}" presName="level" presStyleLbl="node1" presStyleIdx="1" presStyleCnt="3" custLinFactNeighborX="-498" custLinFactNeighborY="1169">
        <dgm:presLayoutVars>
          <dgm:chMax val="1"/>
          <dgm:bulletEnabled val="1"/>
        </dgm:presLayoutVars>
      </dgm:prSet>
      <dgm:spPr/>
      <dgm:t>
        <a:bodyPr/>
        <a:lstStyle/>
        <a:p>
          <a:endParaRPr lang="en-US"/>
        </a:p>
      </dgm:t>
    </dgm:pt>
    <dgm:pt modelId="{27CD4422-F9F0-0749-84BB-08FBE0446DD0}" type="pres">
      <dgm:prSet presAssocID="{4BC61333-15CE-FD47-B12C-E849C290F1B7}" presName="levelTx" presStyleLbl="revTx" presStyleIdx="0" presStyleCnt="0">
        <dgm:presLayoutVars>
          <dgm:chMax val="1"/>
          <dgm:bulletEnabled val="1"/>
        </dgm:presLayoutVars>
      </dgm:prSet>
      <dgm:spPr/>
      <dgm:t>
        <a:bodyPr/>
        <a:lstStyle/>
        <a:p>
          <a:endParaRPr lang="en-US"/>
        </a:p>
      </dgm:t>
    </dgm:pt>
    <dgm:pt modelId="{F89A576B-0953-3441-92D0-B2BF0A7999BD}" type="pres">
      <dgm:prSet presAssocID="{77F44789-04DC-8443-82CD-17FD0263FD1F}" presName="Name8" presStyleCnt="0"/>
      <dgm:spPr/>
    </dgm:pt>
    <dgm:pt modelId="{72D76C2B-2AD0-974C-9CBC-C635CAC96E77}" type="pres">
      <dgm:prSet presAssocID="{77F44789-04DC-8443-82CD-17FD0263FD1F}" presName="level" presStyleLbl="node1" presStyleIdx="2" presStyleCnt="3">
        <dgm:presLayoutVars>
          <dgm:chMax val="1"/>
          <dgm:bulletEnabled val="1"/>
        </dgm:presLayoutVars>
      </dgm:prSet>
      <dgm:spPr/>
      <dgm:t>
        <a:bodyPr/>
        <a:lstStyle/>
        <a:p>
          <a:endParaRPr lang="en-US"/>
        </a:p>
      </dgm:t>
    </dgm:pt>
    <dgm:pt modelId="{BBF37847-0C98-0140-95C6-E242A3F7C5AB}" type="pres">
      <dgm:prSet presAssocID="{77F44789-04DC-8443-82CD-17FD0263FD1F}" presName="levelTx" presStyleLbl="revTx" presStyleIdx="0" presStyleCnt="0">
        <dgm:presLayoutVars>
          <dgm:chMax val="1"/>
          <dgm:bulletEnabled val="1"/>
        </dgm:presLayoutVars>
      </dgm:prSet>
      <dgm:spPr/>
      <dgm:t>
        <a:bodyPr/>
        <a:lstStyle/>
        <a:p>
          <a:endParaRPr lang="en-US"/>
        </a:p>
      </dgm:t>
    </dgm:pt>
  </dgm:ptLst>
  <dgm:cxnLst>
    <dgm:cxn modelId="{B8365257-21D1-6B4F-8BE6-91E6F7BFFB81}" type="presOf" srcId="{B669801D-338E-9245-BFE1-1EC007FAB4D0}" destId="{565FEDA5-9512-7F4C-84D1-9DB910D66BD6}" srcOrd="0" destOrd="0" presId="urn:microsoft.com/office/officeart/2005/8/layout/pyramid3"/>
    <dgm:cxn modelId="{6931B8A0-252E-9A48-BD96-26F2086F1C6C}" type="presOf" srcId="{4BC61333-15CE-FD47-B12C-E849C290F1B7}" destId="{27CD4422-F9F0-0749-84BB-08FBE0446DD0}" srcOrd="1" destOrd="0" presId="urn:microsoft.com/office/officeart/2005/8/layout/pyramid3"/>
    <dgm:cxn modelId="{91E1433C-772F-C742-97E7-1AE2EAA045FF}" type="presOf" srcId="{F1613D8B-6C52-5542-9BE0-9AFE791AE4A7}" destId="{0C836353-3F0C-774B-8907-4E43F8F99FB2}" srcOrd="0" destOrd="0" presId="urn:microsoft.com/office/officeart/2005/8/layout/pyramid3"/>
    <dgm:cxn modelId="{30A7923F-BF86-5543-96B0-95F2FD3CC35B}" srcId="{B669801D-338E-9245-BFE1-1EC007FAB4D0}" destId="{77F44789-04DC-8443-82CD-17FD0263FD1F}" srcOrd="2" destOrd="0" parTransId="{2D773FA2-66A0-4D4F-8584-7D84DE1209C8}" sibTransId="{D3496A0F-F121-3E4F-A865-3273AE911E15}"/>
    <dgm:cxn modelId="{B44F5396-7072-2246-805E-DCE4390EDC40}" type="presOf" srcId="{77F44789-04DC-8443-82CD-17FD0263FD1F}" destId="{BBF37847-0C98-0140-95C6-E242A3F7C5AB}" srcOrd="1" destOrd="0" presId="urn:microsoft.com/office/officeart/2005/8/layout/pyramid3"/>
    <dgm:cxn modelId="{EF19EA70-0073-9F47-95F6-5D0282B5E77C}" srcId="{B669801D-338E-9245-BFE1-1EC007FAB4D0}" destId="{4BC61333-15CE-FD47-B12C-E849C290F1B7}" srcOrd="1" destOrd="0" parTransId="{A33D711D-E3B1-0E4F-9BF2-FEB4DFAD4FE5}" sibTransId="{19E05719-6E7E-4545-B5B7-CE56B79B8B55}"/>
    <dgm:cxn modelId="{037F63AB-9E4D-164E-B7C1-24CECCBF4EC9}" type="presOf" srcId="{F1613D8B-6C52-5542-9BE0-9AFE791AE4A7}" destId="{A02F376C-B9E6-6546-A539-77884279E814}" srcOrd="1" destOrd="0" presId="urn:microsoft.com/office/officeart/2005/8/layout/pyramid3"/>
    <dgm:cxn modelId="{D3F8DB02-12B8-5C41-B18E-64551A0E6674}" type="presOf" srcId="{77F44789-04DC-8443-82CD-17FD0263FD1F}" destId="{72D76C2B-2AD0-974C-9CBC-C635CAC96E77}" srcOrd="0" destOrd="0" presId="urn:microsoft.com/office/officeart/2005/8/layout/pyramid3"/>
    <dgm:cxn modelId="{94361C9E-FBCB-0849-9D7F-6F12B96F7C7A}" srcId="{B669801D-338E-9245-BFE1-1EC007FAB4D0}" destId="{F1613D8B-6C52-5542-9BE0-9AFE791AE4A7}" srcOrd="0" destOrd="0" parTransId="{F6787AB4-1A4E-A74D-8E3F-6DBB3F33D584}" sibTransId="{2E810EE6-BD12-3B48-852C-C1C47332D14E}"/>
    <dgm:cxn modelId="{F7FD1106-D5D6-CC42-9F7F-EDC2D7E6B20D}" type="presOf" srcId="{4BC61333-15CE-FD47-B12C-E849C290F1B7}" destId="{A7776344-7307-D442-8094-71225CF79935}" srcOrd="0" destOrd="0" presId="urn:microsoft.com/office/officeart/2005/8/layout/pyramid3"/>
    <dgm:cxn modelId="{EF4AABBF-F688-F241-9A9D-F7462E527340}" type="presParOf" srcId="{565FEDA5-9512-7F4C-84D1-9DB910D66BD6}" destId="{3535C624-1D00-204A-A4E1-6EE5B667BF9A}" srcOrd="0" destOrd="0" presId="urn:microsoft.com/office/officeart/2005/8/layout/pyramid3"/>
    <dgm:cxn modelId="{2D68C014-E254-5340-A695-36A1E2A093ED}" type="presParOf" srcId="{3535C624-1D00-204A-A4E1-6EE5B667BF9A}" destId="{0C836353-3F0C-774B-8907-4E43F8F99FB2}" srcOrd="0" destOrd="0" presId="urn:microsoft.com/office/officeart/2005/8/layout/pyramid3"/>
    <dgm:cxn modelId="{73C3F197-8B51-B149-ADF1-EFF50D8495E3}" type="presParOf" srcId="{3535C624-1D00-204A-A4E1-6EE5B667BF9A}" destId="{A02F376C-B9E6-6546-A539-77884279E814}" srcOrd="1" destOrd="0" presId="urn:microsoft.com/office/officeart/2005/8/layout/pyramid3"/>
    <dgm:cxn modelId="{D2448545-D47A-D945-AB0C-75923E4C78AF}" type="presParOf" srcId="{565FEDA5-9512-7F4C-84D1-9DB910D66BD6}" destId="{A428585C-6742-1C49-A4CE-72585628DC01}" srcOrd="1" destOrd="0" presId="urn:microsoft.com/office/officeart/2005/8/layout/pyramid3"/>
    <dgm:cxn modelId="{BCFF01A1-5B81-E14E-8695-6B2DB76B85ED}" type="presParOf" srcId="{A428585C-6742-1C49-A4CE-72585628DC01}" destId="{A7776344-7307-D442-8094-71225CF79935}" srcOrd="0" destOrd="0" presId="urn:microsoft.com/office/officeart/2005/8/layout/pyramid3"/>
    <dgm:cxn modelId="{DBD5912B-2D2A-414F-AAC8-BE2CCD28BCEE}" type="presParOf" srcId="{A428585C-6742-1C49-A4CE-72585628DC01}" destId="{27CD4422-F9F0-0749-84BB-08FBE0446DD0}" srcOrd="1" destOrd="0" presId="urn:microsoft.com/office/officeart/2005/8/layout/pyramid3"/>
    <dgm:cxn modelId="{78A312E3-D2C2-1244-B032-27502D950AC4}" type="presParOf" srcId="{565FEDA5-9512-7F4C-84D1-9DB910D66BD6}" destId="{F89A576B-0953-3441-92D0-B2BF0A7999BD}" srcOrd="2" destOrd="0" presId="urn:microsoft.com/office/officeart/2005/8/layout/pyramid3"/>
    <dgm:cxn modelId="{DC4C9EC0-3C14-5246-9EF3-FE8F17497453}" type="presParOf" srcId="{F89A576B-0953-3441-92D0-B2BF0A7999BD}" destId="{72D76C2B-2AD0-974C-9CBC-C635CAC96E77}" srcOrd="0" destOrd="0" presId="urn:microsoft.com/office/officeart/2005/8/layout/pyramid3"/>
    <dgm:cxn modelId="{F903F1DA-4F63-7A40-B8C4-F95760D70FF8}" type="presParOf" srcId="{F89A576B-0953-3441-92D0-B2BF0A7999BD}" destId="{BBF37847-0C98-0140-95C6-E242A3F7C5AB}"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09A6B-449E-2540-AEFE-91611EFBF151}" type="doc">
      <dgm:prSet loTypeId="urn:microsoft.com/office/officeart/2005/8/layout/gear1" loCatId="" qsTypeId="urn:microsoft.com/office/officeart/2005/8/quickstyle/simple4" qsCatId="simple" csTypeId="urn:microsoft.com/office/officeart/2005/8/colors/accent1_2" csCatId="accent1" phldr="1"/>
      <dgm:spPr/>
    </dgm:pt>
    <dgm:pt modelId="{D984BD35-7D96-E445-9066-8BB27701A33D}">
      <dgm:prSet phldrT="[Text]"/>
      <dgm:spPr/>
      <dgm:t>
        <a:bodyPr/>
        <a:lstStyle/>
        <a:p>
          <a:r>
            <a:rPr lang="en-US" dirty="0" smtClean="0"/>
            <a:t>User Story</a:t>
          </a:r>
          <a:endParaRPr lang="en-US" dirty="0"/>
        </a:p>
      </dgm:t>
    </dgm:pt>
    <dgm:pt modelId="{E4ECFA6B-EDF6-C741-8DBA-1A349AEC4831}" type="parTrans" cxnId="{6BF90BB4-DAC0-E34E-BE1E-801BB3083276}">
      <dgm:prSet/>
      <dgm:spPr/>
      <dgm:t>
        <a:bodyPr/>
        <a:lstStyle/>
        <a:p>
          <a:endParaRPr lang="en-US"/>
        </a:p>
      </dgm:t>
    </dgm:pt>
    <dgm:pt modelId="{840CC475-6527-164D-B663-68781AB183CB}" type="sibTrans" cxnId="{6BF90BB4-DAC0-E34E-BE1E-801BB3083276}">
      <dgm:prSet/>
      <dgm:spPr/>
      <dgm:t>
        <a:bodyPr/>
        <a:lstStyle/>
        <a:p>
          <a:endParaRPr lang="en-US"/>
        </a:p>
      </dgm:t>
    </dgm:pt>
    <dgm:pt modelId="{1C39978C-49BD-8149-9F83-5F8FE28845CF}">
      <dgm:prSet phldrT="[Text]"/>
      <dgm:spPr/>
      <dgm:t>
        <a:bodyPr/>
        <a:lstStyle/>
        <a:p>
          <a:r>
            <a:rPr lang="en-US" dirty="0" smtClean="0"/>
            <a:t>Testing</a:t>
          </a:r>
          <a:endParaRPr lang="en-US" dirty="0"/>
        </a:p>
      </dgm:t>
    </dgm:pt>
    <dgm:pt modelId="{A26EE14E-CDD9-614B-BFA5-A4DEE21A8EF6}" type="parTrans" cxnId="{A5C1FD4F-D332-6E48-A173-76EF5F7A6A66}">
      <dgm:prSet/>
      <dgm:spPr/>
      <dgm:t>
        <a:bodyPr/>
        <a:lstStyle/>
        <a:p>
          <a:endParaRPr lang="en-US"/>
        </a:p>
      </dgm:t>
    </dgm:pt>
    <dgm:pt modelId="{B45DC2E4-7AAF-194D-A2C8-C464A7593CF5}" type="sibTrans" cxnId="{A5C1FD4F-D332-6E48-A173-76EF5F7A6A66}">
      <dgm:prSet/>
      <dgm:spPr/>
      <dgm:t>
        <a:bodyPr/>
        <a:lstStyle/>
        <a:p>
          <a:endParaRPr lang="en-US"/>
        </a:p>
      </dgm:t>
    </dgm:pt>
    <dgm:pt modelId="{C8A35BDE-E2E5-D640-8B37-595EEA2BBFC6}">
      <dgm:prSet phldrT="[Text]"/>
      <dgm:spPr/>
      <dgm:t>
        <a:bodyPr/>
        <a:lstStyle/>
        <a:p>
          <a:r>
            <a:rPr lang="en-US" dirty="0" smtClean="0"/>
            <a:t>Development</a:t>
          </a:r>
          <a:endParaRPr lang="en-US" dirty="0"/>
        </a:p>
      </dgm:t>
    </dgm:pt>
    <dgm:pt modelId="{8F7B335F-B53B-0047-946A-93B16906EE76}" type="parTrans" cxnId="{00D754E5-7C62-2B46-9C1F-07400B803F13}">
      <dgm:prSet/>
      <dgm:spPr/>
      <dgm:t>
        <a:bodyPr/>
        <a:lstStyle/>
        <a:p>
          <a:endParaRPr lang="en-US"/>
        </a:p>
      </dgm:t>
    </dgm:pt>
    <dgm:pt modelId="{96C7F3FB-82C7-284C-830E-6272234BDBB3}" type="sibTrans" cxnId="{00D754E5-7C62-2B46-9C1F-07400B803F13}">
      <dgm:prSet/>
      <dgm:spPr/>
      <dgm:t>
        <a:bodyPr/>
        <a:lstStyle/>
        <a:p>
          <a:endParaRPr lang="en-US"/>
        </a:p>
      </dgm:t>
    </dgm:pt>
    <dgm:pt modelId="{61068DF5-4B4E-9C40-A205-747BDC6575D8}" type="pres">
      <dgm:prSet presAssocID="{5F409A6B-449E-2540-AEFE-91611EFBF151}" presName="composite" presStyleCnt="0">
        <dgm:presLayoutVars>
          <dgm:chMax val="3"/>
          <dgm:animLvl val="lvl"/>
          <dgm:resizeHandles val="exact"/>
        </dgm:presLayoutVars>
      </dgm:prSet>
      <dgm:spPr/>
    </dgm:pt>
    <dgm:pt modelId="{E80F4833-8339-4243-B388-42B8F2C0E31B}" type="pres">
      <dgm:prSet presAssocID="{D984BD35-7D96-E445-9066-8BB27701A33D}" presName="gear1" presStyleLbl="node1" presStyleIdx="0" presStyleCnt="3">
        <dgm:presLayoutVars>
          <dgm:chMax val="1"/>
          <dgm:bulletEnabled val="1"/>
        </dgm:presLayoutVars>
      </dgm:prSet>
      <dgm:spPr/>
      <dgm:t>
        <a:bodyPr/>
        <a:lstStyle/>
        <a:p>
          <a:endParaRPr lang="en-AU"/>
        </a:p>
      </dgm:t>
    </dgm:pt>
    <dgm:pt modelId="{E20DACAC-4B55-6F45-A7E4-519587FF4762}" type="pres">
      <dgm:prSet presAssocID="{D984BD35-7D96-E445-9066-8BB27701A33D}" presName="gear1srcNode" presStyleLbl="node1" presStyleIdx="0" presStyleCnt="3"/>
      <dgm:spPr/>
      <dgm:t>
        <a:bodyPr/>
        <a:lstStyle/>
        <a:p>
          <a:endParaRPr lang="en-AU"/>
        </a:p>
      </dgm:t>
    </dgm:pt>
    <dgm:pt modelId="{1B88EDB2-4D72-914E-AE4E-1804CF545A42}" type="pres">
      <dgm:prSet presAssocID="{D984BD35-7D96-E445-9066-8BB27701A33D}" presName="gear1dstNode" presStyleLbl="node1" presStyleIdx="0" presStyleCnt="3"/>
      <dgm:spPr/>
      <dgm:t>
        <a:bodyPr/>
        <a:lstStyle/>
        <a:p>
          <a:endParaRPr lang="en-AU"/>
        </a:p>
      </dgm:t>
    </dgm:pt>
    <dgm:pt modelId="{0D1872B1-2B54-434A-AC7C-195A95783B4A}" type="pres">
      <dgm:prSet presAssocID="{1C39978C-49BD-8149-9F83-5F8FE28845CF}" presName="gear2" presStyleLbl="node1" presStyleIdx="1" presStyleCnt="3">
        <dgm:presLayoutVars>
          <dgm:chMax val="1"/>
          <dgm:bulletEnabled val="1"/>
        </dgm:presLayoutVars>
      </dgm:prSet>
      <dgm:spPr/>
      <dgm:t>
        <a:bodyPr/>
        <a:lstStyle/>
        <a:p>
          <a:endParaRPr lang="en-US"/>
        </a:p>
      </dgm:t>
    </dgm:pt>
    <dgm:pt modelId="{C4799857-96F0-C448-8938-0AD4D4E39AAC}" type="pres">
      <dgm:prSet presAssocID="{1C39978C-49BD-8149-9F83-5F8FE28845CF}" presName="gear2srcNode" presStyleLbl="node1" presStyleIdx="1" presStyleCnt="3"/>
      <dgm:spPr/>
      <dgm:t>
        <a:bodyPr/>
        <a:lstStyle/>
        <a:p>
          <a:endParaRPr lang="en-AU"/>
        </a:p>
      </dgm:t>
    </dgm:pt>
    <dgm:pt modelId="{99AFCF1A-CC85-7F44-AEB0-C2F8AAEC1456}" type="pres">
      <dgm:prSet presAssocID="{1C39978C-49BD-8149-9F83-5F8FE28845CF}" presName="gear2dstNode" presStyleLbl="node1" presStyleIdx="1" presStyleCnt="3"/>
      <dgm:spPr/>
      <dgm:t>
        <a:bodyPr/>
        <a:lstStyle/>
        <a:p>
          <a:endParaRPr lang="en-AU"/>
        </a:p>
      </dgm:t>
    </dgm:pt>
    <dgm:pt modelId="{1DF3991B-E691-C244-AAEE-FF3C75B87528}" type="pres">
      <dgm:prSet presAssocID="{C8A35BDE-E2E5-D640-8B37-595EEA2BBFC6}" presName="gear3" presStyleLbl="node1" presStyleIdx="2" presStyleCnt="3"/>
      <dgm:spPr/>
      <dgm:t>
        <a:bodyPr/>
        <a:lstStyle/>
        <a:p>
          <a:endParaRPr lang="en-AU"/>
        </a:p>
      </dgm:t>
    </dgm:pt>
    <dgm:pt modelId="{001C90FF-833E-9C49-BC6A-87D851FE0DEC}" type="pres">
      <dgm:prSet presAssocID="{C8A35BDE-E2E5-D640-8B37-595EEA2BBFC6}" presName="gear3tx" presStyleLbl="node1" presStyleIdx="2" presStyleCnt="3">
        <dgm:presLayoutVars>
          <dgm:chMax val="1"/>
          <dgm:bulletEnabled val="1"/>
        </dgm:presLayoutVars>
      </dgm:prSet>
      <dgm:spPr/>
      <dgm:t>
        <a:bodyPr/>
        <a:lstStyle/>
        <a:p>
          <a:endParaRPr lang="en-AU"/>
        </a:p>
      </dgm:t>
    </dgm:pt>
    <dgm:pt modelId="{82BB6F8C-562A-B747-8E5B-798E727F5B23}" type="pres">
      <dgm:prSet presAssocID="{C8A35BDE-E2E5-D640-8B37-595EEA2BBFC6}" presName="gear3srcNode" presStyleLbl="node1" presStyleIdx="2" presStyleCnt="3"/>
      <dgm:spPr/>
      <dgm:t>
        <a:bodyPr/>
        <a:lstStyle/>
        <a:p>
          <a:endParaRPr lang="en-AU"/>
        </a:p>
      </dgm:t>
    </dgm:pt>
    <dgm:pt modelId="{6D1E1998-3947-D442-8BCF-02275053109A}" type="pres">
      <dgm:prSet presAssocID="{C8A35BDE-E2E5-D640-8B37-595EEA2BBFC6}" presName="gear3dstNode" presStyleLbl="node1" presStyleIdx="2" presStyleCnt="3"/>
      <dgm:spPr/>
      <dgm:t>
        <a:bodyPr/>
        <a:lstStyle/>
        <a:p>
          <a:endParaRPr lang="en-AU"/>
        </a:p>
      </dgm:t>
    </dgm:pt>
    <dgm:pt modelId="{112D85D7-70C2-1C43-B5C6-6085C2FB99D3}" type="pres">
      <dgm:prSet presAssocID="{840CC475-6527-164D-B663-68781AB183CB}" presName="connector1" presStyleLbl="sibTrans2D1" presStyleIdx="0" presStyleCnt="3"/>
      <dgm:spPr/>
      <dgm:t>
        <a:bodyPr/>
        <a:lstStyle/>
        <a:p>
          <a:endParaRPr lang="en-AU"/>
        </a:p>
      </dgm:t>
    </dgm:pt>
    <dgm:pt modelId="{E68119AC-653B-C344-914C-637422C0B12E}" type="pres">
      <dgm:prSet presAssocID="{B45DC2E4-7AAF-194D-A2C8-C464A7593CF5}" presName="connector2" presStyleLbl="sibTrans2D1" presStyleIdx="1" presStyleCnt="3"/>
      <dgm:spPr/>
      <dgm:t>
        <a:bodyPr/>
        <a:lstStyle/>
        <a:p>
          <a:endParaRPr lang="en-AU"/>
        </a:p>
      </dgm:t>
    </dgm:pt>
    <dgm:pt modelId="{91542CD8-1248-FE4B-A971-91D636D9566B}" type="pres">
      <dgm:prSet presAssocID="{96C7F3FB-82C7-284C-830E-6272234BDBB3}" presName="connector3" presStyleLbl="sibTrans2D1" presStyleIdx="2" presStyleCnt="3"/>
      <dgm:spPr/>
      <dgm:t>
        <a:bodyPr/>
        <a:lstStyle/>
        <a:p>
          <a:endParaRPr lang="en-AU"/>
        </a:p>
      </dgm:t>
    </dgm:pt>
  </dgm:ptLst>
  <dgm:cxnLst>
    <dgm:cxn modelId="{2E0E5596-9C68-8E44-9D65-16F2980C3BBE}" type="presOf" srcId="{1C39978C-49BD-8149-9F83-5F8FE28845CF}" destId="{0D1872B1-2B54-434A-AC7C-195A95783B4A}" srcOrd="0" destOrd="0" presId="urn:microsoft.com/office/officeart/2005/8/layout/gear1"/>
    <dgm:cxn modelId="{D96D8D0E-5281-EB43-B770-727AF09CCDFD}" type="presOf" srcId="{840CC475-6527-164D-B663-68781AB183CB}" destId="{112D85D7-70C2-1C43-B5C6-6085C2FB99D3}" srcOrd="0" destOrd="0" presId="urn:microsoft.com/office/officeart/2005/8/layout/gear1"/>
    <dgm:cxn modelId="{71CD6759-1D58-3C44-8F23-FAB0E9E87ABE}" type="presOf" srcId="{C8A35BDE-E2E5-D640-8B37-595EEA2BBFC6}" destId="{6D1E1998-3947-D442-8BCF-02275053109A}" srcOrd="3" destOrd="0" presId="urn:microsoft.com/office/officeart/2005/8/layout/gear1"/>
    <dgm:cxn modelId="{F9026A3A-C116-3E45-8055-4CD63905A054}" type="presOf" srcId="{C8A35BDE-E2E5-D640-8B37-595EEA2BBFC6}" destId="{001C90FF-833E-9C49-BC6A-87D851FE0DEC}" srcOrd="1" destOrd="0" presId="urn:microsoft.com/office/officeart/2005/8/layout/gear1"/>
    <dgm:cxn modelId="{F90EEBF9-5545-5945-9422-A08653E2A032}" type="presOf" srcId="{C8A35BDE-E2E5-D640-8B37-595EEA2BBFC6}" destId="{1DF3991B-E691-C244-AAEE-FF3C75B87528}" srcOrd="0" destOrd="0" presId="urn:microsoft.com/office/officeart/2005/8/layout/gear1"/>
    <dgm:cxn modelId="{CC435DF6-9F2D-8148-AFB7-0A003B1444BC}" type="presOf" srcId="{1C39978C-49BD-8149-9F83-5F8FE28845CF}" destId="{C4799857-96F0-C448-8938-0AD4D4E39AAC}" srcOrd="1" destOrd="0" presId="urn:microsoft.com/office/officeart/2005/8/layout/gear1"/>
    <dgm:cxn modelId="{E87DBC10-BDBC-F44A-B242-A250DDEDCC3C}" type="presOf" srcId="{C8A35BDE-E2E5-D640-8B37-595EEA2BBFC6}" destId="{82BB6F8C-562A-B747-8E5B-798E727F5B23}" srcOrd="2" destOrd="0" presId="urn:microsoft.com/office/officeart/2005/8/layout/gear1"/>
    <dgm:cxn modelId="{6BF90BB4-DAC0-E34E-BE1E-801BB3083276}" srcId="{5F409A6B-449E-2540-AEFE-91611EFBF151}" destId="{D984BD35-7D96-E445-9066-8BB27701A33D}" srcOrd="0" destOrd="0" parTransId="{E4ECFA6B-EDF6-C741-8DBA-1A349AEC4831}" sibTransId="{840CC475-6527-164D-B663-68781AB183CB}"/>
    <dgm:cxn modelId="{90D864D5-33E5-344D-9397-808EF8284541}" type="presOf" srcId="{5F409A6B-449E-2540-AEFE-91611EFBF151}" destId="{61068DF5-4B4E-9C40-A205-747BDC6575D8}" srcOrd="0" destOrd="0" presId="urn:microsoft.com/office/officeart/2005/8/layout/gear1"/>
    <dgm:cxn modelId="{00D754E5-7C62-2B46-9C1F-07400B803F13}" srcId="{5F409A6B-449E-2540-AEFE-91611EFBF151}" destId="{C8A35BDE-E2E5-D640-8B37-595EEA2BBFC6}" srcOrd="2" destOrd="0" parTransId="{8F7B335F-B53B-0047-946A-93B16906EE76}" sibTransId="{96C7F3FB-82C7-284C-830E-6272234BDBB3}"/>
    <dgm:cxn modelId="{B67DD7BB-8D92-204D-9483-6156E0FB8D9A}" type="presOf" srcId="{1C39978C-49BD-8149-9F83-5F8FE28845CF}" destId="{99AFCF1A-CC85-7F44-AEB0-C2F8AAEC1456}" srcOrd="2" destOrd="0" presId="urn:microsoft.com/office/officeart/2005/8/layout/gear1"/>
    <dgm:cxn modelId="{C0B37B34-F47B-0F4C-8A49-28F80B4856DF}" type="presOf" srcId="{D984BD35-7D96-E445-9066-8BB27701A33D}" destId="{E80F4833-8339-4243-B388-42B8F2C0E31B}" srcOrd="0" destOrd="0" presId="urn:microsoft.com/office/officeart/2005/8/layout/gear1"/>
    <dgm:cxn modelId="{02E1BFCE-4DF4-4B49-8988-EDA6564E0756}" type="presOf" srcId="{B45DC2E4-7AAF-194D-A2C8-C464A7593CF5}" destId="{E68119AC-653B-C344-914C-637422C0B12E}" srcOrd="0" destOrd="0" presId="urn:microsoft.com/office/officeart/2005/8/layout/gear1"/>
    <dgm:cxn modelId="{054C39DB-2DBA-9A47-A64A-4751274F3A69}" type="presOf" srcId="{D984BD35-7D96-E445-9066-8BB27701A33D}" destId="{E20DACAC-4B55-6F45-A7E4-519587FF4762}" srcOrd="1" destOrd="0" presId="urn:microsoft.com/office/officeart/2005/8/layout/gear1"/>
    <dgm:cxn modelId="{84F51DD2-2F7B-164C-A0A3-2F1E13ED92C3}" type="presOf" srcId="{96C7F3FB-82C7-284C-830E-6272234BDBB3}" destId="{91542CD8-1248-FE4B-A971-91D636D9566B}" srcOrd="0" destOrd="0" presId="urn:microsoft.com/office/officeart/2005/8/layout/gear1"/>
    <dgm:cxn modelId="{AF9FD32D-4AF3-284C-92D5-734FFA89889A}" type="presOf" srcId="{D984BD35-7D96-E445-9066-8BB27701A33D}" destId="{1B88EDB2-4D72-914E-AE4E-1804CF545A42}" srcOrd="2" destOrd="0" presId="urn:microsoft.com/office/officeart/2005/8/layout/gear1"/>
    <dgm:cxn modelId="{A5C1FD4F-D332-6E48-A173-76EF5F7A6A66}" srcId="{5F409A6B-449E-2540-AEFE-91611EFBF151}" destId="{1C39978C-49BD-8149-9F83-5F8FE28845CF}" srcOrd="1" destOrd="0" parTransId="{A26EE14E-CDD9-614B-BFA5-A4DEE21A8EF6}" sibTransId="{B45DC2E4-7AAF-194D-A2C8-C464A7593CF5}"/>
    <dgm:cxn modelId="{B94756C5-79CE-5145-AC5C-3F9CC50E06F0}" type="presParOf" srcId="{61068DF5-4B4E-9C40-A205-747BDC6575D8}" destId="{E80F4833-8339-4243-B388-42B8F2C0E31B}" srcOrd="0" destOrd="0" presId="urn:microsoft.com/office/officeart/2005/8/layout/gear1"/>
    <dgm:cxn modelId="{3AA17598-644C-9844-9715-13B628A42A3B}" type="presParOf" srcId="{61068DF5-4B4E-9C40-A205-747BDC6575D8}" destId="{E20DACAC-4B55-6F45-A7E4-519587FF4762}" srcOrd="1" destOrd="0" presId="urn:microsoft.com/office/officeart/2005/8/layout/gear1"/>
    <dgm:cxn modelId="{D8F6A676-2A3F-BD4A-A072-CA3FDFA5AAE5}" type="presParOf" srcId="{61068DF5-4B4E-9C40-A205-747BDC6575D8}" destId="{1B88EDB2-4D72-914E-AE4E-1804CF545A42}" srcOrd="2" destOrd="0" presId="urn:microsoft.com/office/officeart/2005/8/layout/gear1"/>
    <dgm:cxn modelId="{860940F2-6AED-2046-A0AE-59098F4B82BA}" type="presParOf" srcId="{61068DF5-4B4E-9C40-A205-747BDC6575D8}" destId="{0D1872B1-2B54-434A-AC7C-195A95783B4A}" srcOrd="3" destOrd="0" presId="urn:microsoft.com/office/officeart/2005/8/layout/gear1"/>
    <dgm:cxn modelId="{8787962D-E472-6447-B66B-1012503E6399}" type="presParOf" srcId="{61068DF5-4B4E-9C40-A205-747BDC6575D8}" destId="{C4799857-96F0-C448-8938-0AD4D4E39AAC}" srcOrd="4" destOrd="0" presId="urn:microsoft.com/office/officeart/2005/8/layout/gear1"/>
    <dgm:cxn modelId="{E8BF25B6-0A35-2643-958D-EEF45C9B2BB4}" type="presParOf" srcId="{61068DF5-4B4E-9C40-A205-747BDC6575D8}" destId="{99AFCF1A-CC85-7F44-AEB0-C2F8AAEC1456}" srcOrd="5" destOrd="0" presId="urn:microsoft.com/office/officeart/2005/8/layout/gear1"/>
    <dgm:cxn modelId="{422738EB-588B-0541-B687-BC077DA377FE}" type="presParOf" srcId="{61068DF5-4B4E-9C40-A205-747BDC6575D8}" destId="{1DF3991B-E691-C244-AAEE-FF3C75B87528}" srcOrd="6" destOrd="0" presId="urn:microsoft.com/office/officeart/2005/8/layout/gear1"/>
    <dgm:cxn modelId="{AE638CAB-AA76-6A43-A389-3863F2B7F8C9}" type="presParOf" srcId="{61068DF5-4B4E-9C40-A205-747BDC6575D8}" destId="{001C90FF-833E-9C49-BC6A-87D851FE0DEC}" srcOrd="7" destOrd="0" presId="urn:microsoft.com/office/officeart/2005/8/layout/gear1"/>
    <dgm:cxn modelId="{52972D93-7154-2A44-8261-D7FBA2BD8B3F}" type="presParOf" srcId="{61068DF5-4B4E-9C40-A205-747BDC6575D8}" destId="{82BB6F8C-562A-B747-8E5B-798E727F5B23}" srcOrd="8" destOrd="0" presId="urn:microsoft.com/office/officeart/2005/8/layout/gear1"/>
    <dgm:cxn modelId="{D80DA63C-A9A6-3145-B123-F2A791AEB0E7}" type="presParOf" srcId="{61068DF5-4B4E-9C40-A205-747BDC6575D8}" destId="{6D1E1998-3947-D442-8BCF-02275053109A}" srcOrd="9" destOrd="0" presId="urn:microsoft.com/office/officeart/2005/8/layout/gear1"/>
    <dgm:cxn modelId="{3B3412AA-E0A8-F542-99F2-50EF7BF36FD8}" type="presParOf" srcId="{61068DF5-4B4E-9C40-A205-747BDC6575D8}" destId="{112D85D7-70C2-1C43-B5C6-6085C2FB99D3}" srcOrd="10" destOrd="0" presId="urn:microsoft.com/office/officeart/2005/8/layout/gear1"/>
    <dgm:cxn modelId="{32BEBE01-A126-B142-8BA1-DCBF00E6E281}" type="presParOf" srcId="{61068DF5-4B4E-9C40-A205-747BDC6575D8}" destId="{E68119AC-653B-C344-914C-637422C0B12E}" srcOrd="11" destOrd="0" presId="urn:microsoft.com/office/officeart/2005/8/layout/gear1"/>
    <dgm:cxn modelId="{113ED733-2F6F-444D-9140-6CCDEB7ACF27}" type="presParOf" srcId="{61068DF5-4B4E-9C40-A205-747BDC6575D8}" destId="{91542CD8-1248-FE4B-A971-91D636D9566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3B7CFD-BD87-EE4F-93D8-E10FA5990860}"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BF06C58E-0711-3D4B-9D4E-E0F5920ABCE0}">
      <dgm:prSet phldrT="[Text]"/>
      <dgm:spPr/>
      <dgm:t>
        <a:bodyPr/>
        <a:lstStyle/>
        <a:p>
          <a:r>
            <a:rPr lang="en-US" dirty="0" smtClean="0"/>
            <a:t>Unit Tests</a:t>
          </a:r>
          <a:endParaRPr lang="en-US" dirty="0"/>
        </a:p>
      </dgm:t>
    </dgm:pt>
    <dgm:pt modelId="{AA590F79-2D8E-4243-8302-6C1D56EB9D0E}" type="parTrans" cxnId="{534AC438-CA9F-5340-B2CE-9ED192A2FC28}">
      <dgm:prSet/>
      <dgm:spPr/>
      <dgm:t>
        <a:bodyPr/>
        <a:lstStyle/>
        <a:p>
          <a:endParaRPr lang="en-US"/>
        </a:p>
      </dgm:t>
    </dgm:pt>
    <dgm:pt modelId="{36AF6B1F-1AB3-3F4C-8642-E0266641A7A2}" type="sibTrans" cxnId="{534AC438-CA9F-5340-B2CE-9ED192A2FC28}">
      <dgm:prSet/>
      <dgm:spPr/>
      <dgm:t>
        <a:bodyPr/>
        <a:lstStyle/>
        <a:p>
          <a:endParaRPr lang="en-US"/>
        </a:p>
      </dgm:t>
    </dgm:pt>
    <dgm:pt modelId="{DEFA5FAF-133C-1B4B-BEE2-BCCF03DECC61}">
      <dgm:prSet phldrT="[Text]"/>
      <dgm:spPr/>
      <dgm:t>
        <a:bodyPr/>
        <a:lstStyle/>
        <a:p>
          <a:r>
            <a:rPr lang="en-US" dirty="0" smtClean="0"/>
            <a:t>Ruby/Rails</a:t>
          </a:r>
          <a:endParaRPr lang="en-US" dirty="0"/>
        </a:p>
      </dgm:t>
    </dgm:pt>
    <dgm:pt modelId="{052EDAA2-974A-BF43-B38A-78189ABF110E}" type="parTrans" cxnId="{409E1452-4A7B-5C42-BEB2-63A14610E930}">
      <dgm:prSet/>
      <dgm:spPr/>
      <dgm:t>
        <a:bodyPr/>
        <a:lstStyle/>
        <a:p>
          <a:endParaRPr lang="en-US"/>
        </a:p>
      </dgm:t>
    </dgm:pt>
    <dgm:pt modelId="{533F31B2-5962-A14B-B249-DBADBA24BC88}" type="sibTrans" cxnId="{409E1452-4A7B-5C42-BEB2-63A14610E930}">
      <dgm:prSet/>
      <dgm:spPr/>
      <dgm:t>
        <a:bodyPr/>
        <a:lstStyle/>
        <a:p>
          <a:endParaRPr lang="en-US"/>
        </a:p>
      </dgm:t>
    </dgm:pt>
    <dgm:pt modelId="{7F872779-FFEC-0948-A237-939E8738AD72}">
      <dgm:prSet phldrT="[Text]"/>
      <dgm:spPr/>
      <dgm:t>
        <a:bodyPr/>
        <a:lstStyle/>
        <a:p>
          <a:r>
            <a:rPr lang="en-US" dirty="0" smtClean="0"/>
            <a:t>Acceptance Test</a:t>
          </a:r>
          <a:endParaRPr lang="en-US" dirty="0"/>
        </a:p>
      </dgm:t>
    </dgm:pt>
    <dgm:pt modelId="{DE95AE1C-82C1-A64F-8D62-3D19652502F0}" type="parTrans" cxnId="{6F791A10-584C-B44E-95A8-A0AE8A341247}">
      <dgm:prSet/>
      <dgm:spPr/>
      <dgm:t>
        <a:bodyPr/>
        <a:lstStyle/>
        <a:p>
          <a:endParaRPr lang="en-US"/>
        </a:p>
      </dgm:t>
    </dgm:pt>
    <dgm:pt modelId="{2C4369F2-3FFA-1A4E-873C-A573EB3AB0C6}" type="sibTrans" cxnId="{6F791A10-584C-B44E-95A8-A0AE8A341247}">
      <dgm:prSet/>
      <dgm:spPr/>
      <dgm:t>
        <a:bodyPr/>
        <a:lstStyle/>
        <a:p>
          <a:endParaRPr lang="en-US"/>
        </a:p>
      </dgm:t>
    </dgm:pt>
    <dgm:pt modelId="{594C523A-FE62-A74A-BF85-3A0EA00F44DB}">
      <dgm:prSet phldrT="[Text]"/>
      <dgm:spPr/>
      <dgm:t>
        <a:bodyPr/>
        <a:lstStyle/>
        <a:p>
          <a:r>
            <a:rPr lang="en-US" dirty="0" smtClean="0"/>
            <a:t>Merge</a:t>
          </a:r>
          <a:endParaRPr lang="en-US" dirty="0"/>
        </a:p>
      </dgm:t>
    </dgm:pt>
    <dgm:pt modelId="{548CF041-C7A3-E348-B742-2BC855A92C34}" type="parTrans" cxnId="{460132A1-C9AA-B54B-A294-35D77687E8B7}">
      <dgm:prSet/>
      <dgm:spPr/>
      <dgm:t>
        <a:bodyPr/>
        <a:lstStyle/>
        <a:p>
          <a:endParaRPr lang="en-US"/>
        </a:p>
      </dgm:t>
    </dgm:pt>
    <dgm:pt modelId="{A59C0784-9CE6-A44E-BE42-01E8CA622E3F}" type="sibTrans" cxnId="{460132A1-C9AA-B54B-A294-35D77687E8B7}">
      <dgm:prSet/>
      <dgm:spPr/>
      <dgm:t>
        <a:bodyPr/>
        <a:lstStyle/>
        <a:p>
          <a:endParaRPr lang="en-US"/>
        </a:p>
      </dgm:t>
    </dgm:pt>
    <dgm:pt modelId="{6B340565-F5FD-C64D-A626-C48B480E8120}">
      <dgm:prSet phldrT="[Text]"/>
      <dgm:spPr/>
      <dgm:t>
        <a:bodyPr/>
        <a:lstStyle/>
        <a:p>
          <a:r>
            <a:rPr lang="en-US" dirty="0" smtClean="0"/>
            <a:t>Create Pull Request</a:t>
          </a:r>
          <a:endParaRPr lang="en-US" dirty="0"/>
        </a:p>
      </dgm:t>
    </dgm:pt>
    <dgm:pt modelId="{FCE76CA2-5A2A-5644-AA9F-7CB88645AA1D}" type="parTrans" cxnId="{04B1C642-C808-1048-BD1A-FB3F6B0EA8BF}">
      <dgm:prSet/>
      <dgm:spPr/>
      <dgm:t>
        <a:bodyPr/>
        <a:lstStyle/>
        <a:p>
          <a:endParaRPr lang="en-US"/>
        </a:p>
      </dgm:t>
    </dgm:pt>
    <dgm:pt modelId="{F3783D70-EA0F-9342-9559-17DD5A865CC2}" type="sibTrans" cxnId="{04B1C642-C808-1048-BD1A-FB3F6B0EA8BF}">
      <dgm:prSet/>
      <dgm:spPr/>
      <dgm:t>
        <a:bodyPr/>
        <a:lstStyle/>
        <a:p>
          <a:endParaRPr lang="en-US"/>
        </a:p>
      </dgm:t>
    </dgm:pt>
    <dgm:pt modelId="{59863D6C-ED3A-BF49-8595-796B99702D48}">
      <dgm:prSet phldrT="[Text]"/>
      <dgm:spPr/>
      <dgm:t>
        <a:bodyPr/>
        <a:lstStyle/>
        <a:p>
          <a:r>
            <a:rPr lang="en-US" dirty="0" smtClean="0"/>
            <a:t>Accept/Decline</a:t>
          </a:r>
          <a:endParaRPr lang="en-US" dirty="0"/>
        </a:p>
      </dgm:t>
    </dgm:pt>
    <dgm:pt modelId="{5F2375AA-6A01-1045-A1CC-82E897819813}" type="parTrans" cxnId="{6A4F8305-F424-5642-B169-BADDF676A1AD}">
      <dgm:prSet/>
      <dgm:spPr/>
      <dgm:t>
        <a:bodyPr/>
        <a:lstStyle/>
        <a:p>
          <a:endParaRPr lang="en-US"/>
        </a:p>
      </dgm:t>
    </dgm:pt>
    <dgm:pt modelId="{B9069BC3-772D-4C44-9CB8-7A2B4ABFF30F}" type="sibTrans" cxnId="{6A4F8305-F424-5642-B169-BADDF676A1AD}">
      <dgm:prSet/>
      <dgm:spPr/>
      <dgm:t>
        <a:bodyPr/>
        <a:lstStyle/>
        <a:p>
          <a:endParaRPr lang="en-US"/>
        </a:p>
      </dgm:t>
    </dgm:pt>
    <dgm:pt modelId="{0F3D6382-91EF-D740-BE5B-5FCF31980C69}">
      <dgm:prSet phldrT="[Text]"/>
      <dgm:spPr/>
      <dgm:t>
        <a:bodyPr/>
        <a:lstStyle/>
        <a:p>
          <a:r>
            <a:rPr lang="en-US" dirty="0" smtClean="0"/>
            <a:t>Create Branch</a:t>
          </a:r>
          <a:endParaRPr lang="en-US" dirty="0"/>
        </a:p>
      </dgm:t>
    </dgm:pt>
    <dgm:pt modelId="{3120B073-8DCA-0C4B-96D6-87545D1EAD60}" type="parTrans" cxnId="{75904355-4139-E746-9FB2-E7F9AAB4D15B}">
      <dgm:prSet/>
      <dgm:spPr/>
      <dgm:t>
        <a:bodyPr/>
        <a:lstStyle/>
        <a:p>
          <a:endParaRPr lang="en-US"/>
        </a:p>
      </dgm:t>
    </dgm:pt>
    <dgm:pt modelId="{3E78DF1C-FBBB-D746-8C77-1E52F5F4FFE9}" type="sibTrans" cxnId="{75904355-4139-E746-9FB2-E7F9AAB4D15B}">
      <dgm:prSet/>
      <dgm:spPr/>
      <dgm:t>
        <a:bodyPr/>
        <a:lstStyle/>
        <a:p>
          <a:endParaRPr lang="en-US"/>
        </a:p>
      </dgm:t>
    </dgm:pt>
    <dgm:pt modelId="{1B0EA0D2-06C3-1A44-A47C-28DCF3DA0097}">
      <dgm:prSet phldrT="[Text]"/>
      <dgm:spPr/>
      <dgm:t>
        <a:bodyPr/>
        <a:lstStyle/>
        <a:p>
          <a:r>
            <a:rPr lang="en-US" dirty="0" smtClean="0"/>
            <a:t>Integration Test</a:t>
          </a:r>
          <a:endParaRPr lang="en-US" dirty="0"/>
        </a:p>
      </dgm:t>
    </dgm:pt>
    <dgm:pt modelId="{41E5CFEC-536C-554B-A2AE-0D22BB3A895A}" type="parTrans" cxnId="{83C76DBF-2002-2849-9FB6-13CB734A8AFC}">
      <dgm:prSet/>
      <dgm:spPr/>
      <dgm:t>
        <a:bodyPr/>
        <a:lstStyle/>
        <a:p>
          <a:endParaRPr lang="en-US"/>
        </a:p>
      </dgm:t>
    </dgm:pt>
    <dgm:pt modelId="{894473D3-D22F-4F49-8E60-562E78B9006E}" type="sibTrans" cxnId="{83C76DBF-2002-2849-9FB6-13CB734A8AFC}">
      <dgm:prSet/>
      <dgm:spPr/>
      <dgm:t>
        <a:bodyPr/>
        <a:lstStyle/>
        <a:p>
          <a:endParaRPr lang="en-US"/>
        </a:p>
      </dgm:t>
    </dgm:pt>
    <dgm:pt modelId="{46FFA289-D79E-0444-ABBC-FBEE3BA900F0}" type="pres">
      <dgm:prSet presAssocID="{B53B7CFD-BD87-EE4F-93D8-E10FA5990860}" presName="cycle" presStyleCnt="0">
        <dgm:presLayoutVars>
          <dgm:dir/>
          <dgm:resizeHandles val="exact"/>
        </dgm:presLayoutVars>
      </dgm:prSet>
      <dgm:spPr/>
      <dgm:t>
        <a:bodyPr/>
        <a:lstStyle/>
        <a:p>
          <a:endParaRPr lang="en-AU"/>
        </a:p>
      </dgm:t>
    </dgm:pt>
    <dgm:pt modelId="{ECCC7ADB-DD49-CC4D-B145-95BDD92C98CE}" type="pres">
      <dgm:prSet presAssocID="{BF06C58E-0711-3D4B-9D4E-E0F5920ABCE0}" presName="node" presStyleLbl="node1" presStyleIdx="0" presStyleCnt="8">
        <dgm:presLayoutVars>
          <dgm:bulletEnabled val="1"/>
        </dgm:presLayoutVars>
      </dgm:prSet>
      <dgm:spPr/>
      <dgm:t>
        <a:bodyPr/>
        <a:lstStyle/>
        <a:p>
          <a:endParaRPr lang="en-AU"/>
        </a:p>
      </dgm:t>
    </dgm:pt>
    <dgm:pt modelId="{74125CB0-9FC1-1E49-8F7E-CF634DDA0BD3}" type="pres">
      <dgm:prSet presAssocID="{36AF6B1F-1AB3-3F4C-8642-E0266641A7A2}" presName="sibTrans" presStyleLbl="sibTrans2D1" presStyleIdx="0" presStyleCnt="8"/>
      <dgm:spPr/>
      <dgm:t>
        <a:bodyPr/>
        <a:lstStyle/>
        <a:p>
          <a:endParaRPr lang="en-AU"/>
        </a:p>
      </dgm:t>
    </dgm:pt>
    <dgm:pt modelId="{3DC05FDC-27CC-C444-9812-E2C963A2CF05}" type="pres">
      <dgm:prSet presAssocID="{36AF6B1F-1AB3-3F4C-8642-E0266641A7A2}" presName="connectorText" presStyleLbl="sibTrans2D1" presStyleIdx="0" presStyleCnt="8"/>
      <dgm:spPr/>
      <dgm:t>
        <a:bodyPr/>
        <a:lstStyle/>
        <a:p>
          <a:endParaRPr lang="en-AU"/>
        </a:p>
      </dgm:t>
    </dgm:pt>
    <dgm:pt modelId="{3AA6FF0A-71B8-AC4D-8D77-7DD9D081D8F3}" type="pres">
      <dgm:prSet presAssocID="{DEFA5FAF-133C-1B4B-BEE2-BCCF03DECC61}" presName="node" presStyleLbl="node1" presStyleIdx="1" presStyleCnt="8">
        <dgm:presLayoutVars>
          <dgm:bulletEnabled val="1"/>
        </dgm:presLayoutVars>
      </dgm:prSet>
      <dgm:spPr/>
      <dgm:t>
        <a:bodyPr/>
        <a:lstStyle/>
        <a:p>
          <a:endParaRPr lang="en-AU"/>
        </a:p>
      </dgm:t>
    </dgm:pt>
    <dgm:pt modelId="{CAF45CED-6153-994B-B536-ABE2E6823128}" type="pres">
      <dgm:prSet presAssocID="{533F31B2-5962-A14B-B249-DBADBA24BC88}" presName="sibTrans" presStyleLbl="sibTrans2D1" presStyleIdx="1" presStyleCnt="8"/>
      <dgm:spPr/>
      <dgm:t>
        <a:bodyPr/>
        <a:lstStyle/>
        <a:p>
          <a:endParaRPr lang="en-AU"/>
        </a:p>
      </dgm:t>
    </dgm:pt>
    <dgm:pt modelId="{E50B5245-91F5-C748-9D80-C120A45F0A36}" type="pres">
      <dgm:prSet presAssocID="{533F31B2-5962-A14B-B249-DBADBA24BC88}" presName="connectorText" presStyleLbl="sibTrans2D1" presStyleIdx="1" presStyleCnt="8"/>
      <dgm:spPr/>
      <dgm:t>
        <a:bodyPr/>
        <a:lstStyle/>
        <a:p>
          <a:endParaRPr lang="en-AU"/>
        </a:p>
      </dgm:t>
    </dgm:pt>
    <dgm:pt modelId="{E876CEE4-870B-BB42-BEF9-5B892CD6D65C}" type="pres">
      <dgm:prSet presAssocID="{7F872779-FFEC-0948-A237-939E8738AD72}" presName="node" presStyleLbl="node1" presStyleIdx="2" presStyleCnt="8">
        <dgm:presLayoutVars>
          <dgm:bulletEnabled val="1"/>
        </dgm:presLayoutVars>
      </dgm:prSet>
      <dgm:spPr/>
      <dgm:t>
        <a:bodyPr/>
        <a:lstStyle/>
        <a:p>
          <a:endParaRPr lang="en-US"/>
        </a:p>
      </dgm:t>
    </dgm:pt>
    <dgm:pt modelId="{141B3D60-4AD0-1F45-8E8C-3BF6BDF3314C}" type="pres">
      <dgm:prSet presAssocID="{2C4369F2-3FFA-1A4E-873C-A573EB3AB0C6}" presName="sibTrans" presStyleLbl="sibTrans2D1" presStyleIdx="2" presStyleCnt="8"/>
      <dgm:spPr/>
      <dgm:t>
        <a:bodyPr/>
        <a:lstStyle/>
        <a:p>
          <a:endParaRPr lang="en-AU"/>
        </a:p>
      </dgm:t>
    </dgm:pt>
    <dgm:pt modelId="{F31FD218-E5C7-624F-B09D-8AC39428F49B}" type="pres">
      <dgm:prSet presAssocID="{2C4369F2-3FFA-1A4E-873C-A573EB3AB0C6}" presName="connectorText" presStyleLbl="sibTrans2D1" presStyleIdx="2" presStyleCnt="8"/>
      <dgm:spPr/>
      <dgm:t>
        <a:bodyPr/>
        <a:lstStyle/>
        <a:p>
          <a:endParaRPr lang="en-AU"/>
        </a:p>
      </dgm:t>
    </dgm:pt>
    <dgm:pt modelId="{15A9FB45-8CC7-484C-AEFF-B492888A1434}" type="pres">
      <dgm:prSet presAssocID="{594C523A-FE62-A74A-BF85-3A0EA00F44DB}" presName="node" presStyleLbl="node1" presStyleIdx="3" presStyleCnt="8">
        <dgm:presLayoutVars>
          <dgm:bulletEnabled val="1"/>
        </dgm:presLayoutVars>
      </dgm:prSet>
      <dgm:spPr/>
      <dgm:t>
        <a:bodyPr/>
        <a:lstStyle/>
        <a:p>
          <a:endParaRPr lang="en-AU"/>
        </a:p>
      </dgm:t>
    </dgm:pt>
    <dgm:pt modelId="{DDA2859F-942E-2440-A5A9-D2E02FBCFDF5}" type="pres">
      <dgm:prSet presAssocID="{A59C0784-9CE6-A44E-BE42-01E8CA622E3F}" presName="sibTrans" presStyleLbl="sibTrans2D1" presStyleIdx="3" presStyleCnt="8"/>
      <dgm:spPr/>
      <dgm:t>
        <a:bodyPr/>
        <a:lstStyle/>
        <a:p>
          <a:endParaRPr lang="en-AU"/>
        </a:p>
      </dgm:t>
    </dgm:pt>
    <dgm:pt modelId="{9D02245C-5321-464A-9B21-2EC00A4FDC38}" type="pres">
      <dgm:prSet presAssocID="{A59C0784-9CE6-A44E-BE42-01E8CA622E3F}" presName="connectorText" presStyleLbl="sibTrans2D1" presStyleIdx="3" presStyleCnt="8"/>
      <dgm:spPr/>
      <dgm:t>
        <a:bodyPr/>
        <a:lstStyle/>
        <a:p>
          <a:endParaRPr lang="en-AU"/>
        </a:p>
      </dgm:t>
    </dgm:pt>
    <dgm:pt modelId="{401066B9-5BFF-C14D-AF5A-D2E3875D7BB6}" type="pres">
      <dgm:prSet presAssocID="{6B340565-F5FD-C64D-A626-C48B480E8120}" presName="node" presStyleLbl="node1" presStyleIdx="4" presStyleCnt="8">
        <dgm:presLayoutVars>
          <dgm:bulletEnabled val="1"/>
        </dgm:presLayoutVars>
      </dgm:prSet>
      <dgm:spPr/>
      <dgm:t>
        <a:bodyPr/>
        <a:lstStyle/>
        <a:p>
          <a:endParaRPr lang="en-US"/>
        </a:p>
      </dgm:t>
    </dgm:pt>
    <dgm:pt modelId="{8FF2E42A-DB47-B244-8278-5FC11BCAD50F}" type="pres">
      <dgm:prSet presAssocID="{F3783D70-EA0F-9342-9559-17DD5A865CC2}" presName="sibTrans" presStyleLbl="sibTrans2D1" presStyleIdx="4" presStyleCnt="8"/>
      <dgm:spPr/>
      <dgm:t>
        <a:bodyPr/>
        <a:lstStyle/>
        <a:p>
          <a:endParaRPr lang="en-AU"/>
        </a:p>
      </dgm:t>
    </dgm:pt>
    <dgm:pt modelId="{913C9B9E-BFB3-8144-967C-B0FD2F16493A}" type="pres">
      <dgm:prSet presAssocID="{F3783D70-EA0F-9342-9559-17DD5A865CC2}" presName="connectorText" presStyleLbl="sibTrans2D1" presStyleIdx="4" presStyleCnt="8"/>
      <dgm:spPr/>
      <dgm:t>
        <a:bodyPr/>
        <a:lstStyle/>
        <a:p>
          <a:endParaRPr lang="en-AU"/>
        </a:p>
      </dgm:t>
    </dgm:pt>
    <dgm:pt modelId="{53FE2BA7-ADCD-A449-AD0C-4C7A494AE367}" type="pres">
      <dgm:prSet presAssocID="{59863D6C-ED3A-BF49-8595-796B99702D48}" presName="node" presStyleLbl="node1" presStyleIdx="5" presStyleCnt="8">
        <dgm:presLayoutVars>
          <dgm:bulletEnabled val="1"/>
        </dgm:presLayoutVars>
      </dgm:prSet>
      <dgm:spPr/>
      <dgm:t>
        <a:bodyPr/>
        <a:lstStyle/>
        <a:p>
          <a:endParaRPr lang="en-US"/>
        </a:p>
      </dgm:t>
    </dgm:pt>
    <dgm:pt modelId="{A26216B9-420D-5140-8B43-78907A4BDEE9}" type="pres">
      <dgm:prSet presAssocID="{B9069BC3-772D-4C44-9CB8-7A2B4ABFF30F}" presName="sibTrans" presStyleLbl="sibTrans2D1" presStyleIdx="5" presStyleCnt="8"/>
      <dgm:spPr/>
      <dgm:t>
        <a:bodyPr/>
        <a:lstStyle/>
        <a:p>
          <a:endParaRPr lang="en-AU"/>
        </a:p>
      </dgm:t>
    </dgm:pt>
    <dgm:pt modelId="{B78D99B9-BCCB-2D43-AEB6-4CE3B63ACD06}" type="pres">
      <dgm:prSet presAssocID="{B9069BC3-772D-4C44-9CB8-7A2B4ABFF30F}" presName="connectorText" presStyleLbl="sibTrans2D1" presStyleIdx="5" presStyleCnt="8"/>
      <dgm:spPr/>
      <dgm:t>
        <a:bodyPr/>
        <a:lstStyle/>
        <a:p>
          <a:endParaRPr lang="en-AU"/>
        </a:p>
      </dgm:t>
    </dgm:pt>
    <dgm:pt modelId="{7655A822-91E7-F746-9FA1-7DB0C4C45958}" type="pres">
      <dgm:prSet presAssocID="{1B0EA0D2-06C3-1A44-A47C-28DCF3DA0097}" presName="node" presStyleLbl="node1" presStyleIdx="6" presStyleCnt="8">
        <dgm:presLayoutVars>
          <dgm:bulletEnabled val="1"/>
        </dgm:presLayoutVars>
      </dgm:prSet>
      <dgm:spPr/>
      <dgm:t>
        <a:bodyPr/>
        <a:lstStyle/>
        <a:p>
          <a:endParaRPr lang="en-US"/>
        </a:p>
      </dgm:t>
    </dgm:pt>
    <dgm:pt modelId="{F2617676-18AA-DE43-94AD-275EA6B510FA}" type="pres">
      <dgm:prSet presAssocID="{894473D3-D22F-4F49-8E60-562E78B9006E}" presName="sibTrans" presStyleLbl="sibTrans2D1" presStyleIdx="6" presStyleCnt="8"/>
      <dgm:spPr/>
      <dgm:t>
        <a:bodyPr/>
        <a:lstStyle/>
        <a:p>
          <a:endParaRPr lang="en-AU"/>
        </a:p>
      </dgm:t>
    </dgm:pt>
    <dgm:pt modelId="{1B1EB4FF-CC7A-E44E-B7A0-BF0E66F9B59F}" type="pres">
      <dgm:prSet presAssocID="{894473D3-D22F-4F49-8E60-562E78B9006E}" presName="connectorText" presStyleLbl="sibTrans2D1" presStyleIdx="6" presStyleCnt="8"/>
      <dgm:spPr/>
      <dgm:t>
        <a:bodyPr/>
        <a:lstStyle/>
        <a:p>
          <a:endParaRPr lang="en-AU"/>
        </a:p>
      </dgm:t>
    </dgm:pt>
    <dgm:pt modelId="{AAB60E46-7392-964F-9BA7-106FF75FA5E9}" type="pres">
      <dgm:prSet presAssocID="{0F3D6382-91EF-D740-BE5B-5FCF31980C69}" presName="node" presStyleLbl="node1" presStyleIdx="7" presStyleCnt="8">
        <dgm:presLayoutVars>
          <dgm:bulletEnabled val="1"/>
        </dgm:presLayoutVars>
      </dgm:prSet>
      <dgm:spPr/>
      <dgm:t>
        <a:bodyPr/>
        <a:lstStyle/>
        <a:p>
          <a:endParaRPr lang="en-US"/>
        </a:p>
      </dgm:t>
    </dgm:pt>
    <dgm:pt modelId="{722E18A8-2E7B-5B4E-9FF7-57E430E0DA60}" type="pres">
      <dgm:prSet presAssocID="{3E78DF1C-FBBB-D746-8C77-1E52F5F4FFE9}" presName="sibTrans" presStyleLbl="sibTrans2D1" presStyleIdx="7" presStyleCnt="8"/>
      <dgm:spPr/>
      <dgm:t>
        <a:bodyPr/>
        <a:lstStyle/>
        <a:p>
          <a:endParaRPr lang="en-AU"/>
        </a:p>
      </dgm:t>
    </dgm:pt>
    <dgm:pt modelId="{6B2BD316-F57A-9B4F-909C-FFA21209998D}" type="pres">
      <dgm:prSet presAssocID="{3E78DF1C-FBBB-D746-8C77-1E52F5F4FFE9}" presName="connectorText" presStyleLbl="sibTrans2D1" presStyleIdx="7" presStyleCnt="8"/>
      <dgm:spPr/>
      <dgm:t>
        <a:bodyPr/>
        <a:lstStyle/>
        <a:p>
          <a:endParaRPr lang="en-AU"/>
        </a:p>
      </dgm:t>
    </dgm:pt>
  </dgm:ptLst>
  <dgm:cxnLst>
    <dgm:cxn modelId="{EE5693CF-CCEF-FB41-924A-C291EEC61F0F}" type="presOf" srcId="{3E78DF1C-FBBB-D746-8C77-1E52F5F4FFE9}" destId="{6B2BD316-F57A-9B4F-909C-FFA21209998D}" srcOrd="1" destOrd="0" presId="urn:microsoft.com/office/officeart/2005/8/layout/cycle2"/>
    <dgm:cxn modelId="{F00D5FCD-D94E-8D49-B634-812CCF3B8449}" type="presOf" srcId="{B53B7CFD-BD87-EE4F-93D8-E10FA5990860}" destId="{46FFA289-D79E-0444-ABBC-FBEE3BA900F0}" srcOrd="0" destOrd="0" presId="urn:microsoft.com/office/officeart/2005/8/layout/cycle2"/>
    <dgm:cxn modelId="{08B167BF-11EC-8048-AA75-16363A421C9E}" type="presOf" srcId="{7F872779-FFEC-0948-A237-939E8738AD72}" destId="{E876CEE4-870B-BB42-BEF9-5B892CD6D65C}" srcOrd="0" destOrd="0" presId="urn:microsoft.com/office/officeart/2005/8/layout/cycle2"/>
    <dgm:cxn modelId="{AE3942FD-A824-D34A-8D83-1CF8292370AE}" type="presOf" srcId="{2C4369F2-3FFA-1A4E-873C-A573EB3AB0C6}" destId="{F31FD218-E5C7-624F-B09D-8AC39428F49B}" srcOrd="1" destOrd="0" presId="urn:microsoft.com/office/officeart/2005/8/layout/cycle2"/>
    <dgm:cxn modelId="{B5CA47C1-DACC-A84E-A4A6-BB50BFD50705}" type="presOf" srcId="{F3783D70-EA0F-9342-9559-17DD5A865CC2}" destId="{913C9B9E-BFB3-8144-967C-B0FD2F16493A}" srcOrd="1" destOrd="0" presId="urn:microsoft.com/office/officeart/2005/8/layout/cycle2"/>
    <dgm:cxn modelId="{DF9037B5-54BE-994E-B634-A6E1C4978E0D}" type="presOf" srcId="{B9069BC3-772D-4C44-9CB8-7A2B4ABFF30F}" destId="{B78D99B9-BCCB-2D43-AEB6-4CE3B63ACD06}" srcOrd="1" destOrd="0" presId="urn:microsoft.com/office/officeart/2005/8/layout/cycle2"/>
    <dgm:cxn modelId="{83C76DBF-2002-2849-9FB6-13CB734A8AFC}" srcId="{B53B7CFD-BD87-EE4F-93D8-E10FA5990860}" destId="{1B0EA0D2-06C3-1A44-A47C-28DCF3DA0097}" srcOrd="6" destOrd="0" parTransId="{41E5CFEC-536C-554B-A2AE-0D22BB3A895A}" sibTransId="{894473D3-D22F-4F49-8E60-562E78B9006E}"/>
    <dgm:cxn modelId="{409E1452-4A7B-5C42-BEB2-63A14610E930}" srcId="{B53B7CFD-BD87-EE4F-93D8-E10FA5990860}" destId="{DEFA5FAF-133C-1B4B-BEE2-BCCF03DECC61}" srcOrd="1" destOrd="0" parTransId="{052EDAA2-974A-BF43-B38A-78189ABF110E}" sibTransId="{533F31B2-5962-A14B-B249-DBADBA24BC88}"/>
    <dgm:cxn modelId="{256A32EC-7871-7549-A381-586B56CD7C17}" type="presOf" srcId="{894473D3-D22F-4F49-8E60-562E78B9006E}" destId="{F2617676-18AA-DE43-94AD-275EA6B510FA}" srcOrd="0" destOrd="0" presId="urn:microsoft.com/office/officeart/2005/8/layout/cycle2"/>
    <dgm:cxn modelId="{3A9476E4-C712-E24C-BF12-421DF4866F21}" type="presOf" srcId="{2C4369F2-3FFA-1A4E-873C-A573EB3AB0C6}" destId="{141B3D60-4AD0-1F45-8E8C-3BF6BDF3314C}" srcOrd="0" destOrd="0" presId="urn:microsoft.com/office/officeart/2005/8/layout/cycle2"/>
    <dgm:cxn modelId="{A2609531-0FD1-1D4D-BE55-77B9900A6BE5}" type="presOf" srcId="{F3783D70-EA0F-9342-9559-17DD5A865CC2}" destId="{8FF2E42A-DB47-B244-8278-5FC11BCAD50F}" srcOrd="0" destOrd="0" presId="urn:microsoft.com/office/officeart/2005/8/layout/cycle2"/>
    <dgm:cxn modelId="{6A4F8305-F424-5642-B169-BADDF676A1AD}" srcId="{B53B7CFD-BD87-EE4F-93D8-E10FA5990860}" destId="{59863D6C-ED3A-BF49-8595-796B99702D48}" srcOrd="5" destOrd="0" parTransId="{5F2375AA-6A01-1045-A1CC-82E897819813}" sibTransId="{B9069BC3-772D-4C44-9CB8-7A2B4ABFF30F}"/>
    <dgm:cxn modelId="{5D91939E-6745-4446-91F9-D2008F6C4893}" type="presOf" srcId="{6B340565-F5FD-C64D-A626-C48B480E8120}" destId="{401066B9-5BFF-C14D-AF5A-D2E3875D7BB6}" srcOrd="0" destOrd="0" presId="urn:microsoft.com/office/officeart/2005/8/layout/cycle2"/>
    <dgm:cxn modelId="{534AC438-CA9F-5340-B2CE-9ED192A2FC28}" srcId="{B53B7CFD-BD87-EE4F-93D8-E10FA5990860}" destId="{BF06C58E-0711-3D4B-9D4E-E0F5920ABCE0}" srcOrd="0" destOrd="0" parTransId="{AA590F79-2D8E-4243-8302-6C1D56EB9D0E}" sibTransId="{36AF6B1F-1AB3-3F4C-8642-E0266641A7A2}"/>
    <dgm:cxn modelId="{75904355-4139-E746-9FB2-E7F9AAB4D15B}" srcId="{B53B7CFD-BD87-EE4F-93D8-E10FA5990860}" destId="{0F3D6382-91EF-D740-BE5B-5FCF31980C69}" srcOrd="7" destOrd="0" parTransId="{3120B073-8DCA-0C4B-96D6-87545D1EAD60}" sibTransId="{3E78DF1C-FBBB-D746-8C77-1E52F5F4FFE9}"/>
    <dgm:cxn modelId="{4FE4C470-9A2B-7D4E-BF33-889534C5D50E}" type="presOf" srcId="{1B0EA0D2-06C3-1A44-A47C-28DCF3DA0097}" destId="{7655A822-91E7-F746-9FA1-7DB0C4C45958}" srcOrd="0" destOrd="0" presId="urn:microsoft.com/office/officeart/2005/8/layout/cycle2"/>
    <dgm:cxn modelId="{9852C909-6398-A54A-B1FE-4E96991FFE0A}" type="presOf" srcId="{59863D6C-ED3A-BF49-8595-796B99702D48}" destId="{53FE2BA7-ADCD-A449-AD0C-4C7A494AE367}" srcOrd="0" destOrd="0" presId="urn:microsoft.com/office/officeart/2005/8/layout/cycle2"/>
    <dgm:cxn modelId="{71EE65D3-5E1C-F545-8DCB-DA01709E4078}" type="presOf" srcId="{B9069BC3-772D-4C44-9CB8-7A2B4ABFF30F}" destId="{A26216B9-420D-5140-8B43-78907A4BDEE9}" srcOrd="0" destOrd="0" presId="urn:microsoft.com/office/officeart/2005/8/layout/cycle2"/>
    <dgm:cxn modelId="{5C36F342-9E5E-5E41-899F-1B8CB79B5021}" type="presOf" srcId="{A59C0784-9CE6-A44E-BE42-01E8CA622E3F}" destId="{DDA2859F-942E-2440-A5A9-D2E02FBCFDF5}" srcOrd="0" destOrd="0" presId="urn:microsoft.com/office/officeart/2005/8/layout/cycle2"/>
    <dgm:cxn modelId="{85B6FDD5-5324-1343-9FE0-ED7FCD02525D}" type="presOf" srcId="{36AF6B1F-1AB3-3F4C-8642-E0266641A7A2}" destId="{3DC05FDC-27CC-C444-9812-E2C963A2CF05}" srcOrd="1" destOrd="0" presId="urn:microsoft.com/office/officeart/2005/8/layout/cycle2"/>
    <dgm:cxn modelId="{077DA690-9A5C-2F43-95D2-CD95CCE97EC4}" type="presOf" srcId="{0F3D6382-91EF-D740-BE5B-5FCF31980C69}" destId="{AAB60E46-7392-964F-9BA7-106FF75FA5E9}" srcOrd="0" destOrd="0" presId="urn:microsoft.com/office/officeart/2005/8/layout/cycle2"/>
    <dgm:cxn modelId="{A07EE3DA-9492-A442-B842-6EA7C3CAF24C}" type="presOf" srcId="{533F31B2-5962-A14B-B249-DBADBA24BC88}" destId="{CAF45CED-6153-994B-B536-ABE2E6823128}" srcOrd="0" destOrd="0" presId="urn:microsoft.com/office/officeart/2005/8/layout/cycle2"/>
    <dgm:cxn modelId="{F4954437-D8ED-5948-8CD4-DD7DF5318124}" type="presOf" srcId="{594C523A-FE62-A74A-BF85-3A0EA00F44DB}" destId="{15A9FB45-8CC7-484C-AEFF-B492888A1434}" srcOrd="0" destOrd="0" presId="urn:microsoft.com/office/officeart/2005/8/layout/cycle2"/>
    <dgm:cxn modelId="{04B1C642-C808-1048-BD1A-FB3F6B0EA8BF}" srcId="{B53B7CFD-BD87-EE4F-93D8-E10FA5990860}" destId="{6B340565-F5FD-C64D-A626-C48B480E8120}" srcOrd="4" destOrd="0" parTransId="{FCE76CA2-5A2A-5644-AA9F-7CB88645AA1D}" sibTransId="{F3783D70-EA0F-9342-9559-17DD5A865CC2}"/>
    <dgm:cxn modelId="{BEE1128D-E4F8-C54F-A100-DBAE41D4E0B9}" type="presOf" srcId="{DEFA5FAF-133C-1B4B-BEE2-BCCF03DECC61}" destId="{3AA6FF0A-71B8-AC4D-8D77-7DD9D081D8F3}" srcOrd="0" destOrd="0" presId="urn:microsoft.com/office/officeart/2005/8/layout/cycle2"/>
    <dgm:cxn modelId="{35FB6EDF-7DAB-0E4B-82C1-304463930F3E}" type="presOf" srcId="{A59C0784-9CE6-A44E-BE42-01E8CA622E3F}" destId="{9D02245C-5321-464A-9B21-2EC00A4FDC38}" srcOrd="1" destOrd="0" presId="urn:microsoft.com/office/officeart/2005/8/layout/cycle2"/>
    <dgm:cxn modelId="{EE7F4551-BA56-9F45-AE6F-9454358B4CA7}" type="presOf" srcId="{36AF6B1F-1AB3-3F4C-8642-E0266641A7A2}" destId="{74125CB0-9FC1-1E49-8F7E-CF634DDA0BD3}" srcOrd="0" destOrd="0" presId="urn:microsoft.com/office/officeart/2005/8/layout/cycle2"/>
    <dgm:cxn modelId="{6F791A10-584C-B44E-95A8-A0AE8A341247}" srcId="{B53B7CFD-BD87-EE4F-93D8-E10FA5990860}" destId="{7F872779-FFEC-0948-A237-939E8738AD72}" srcOrd="2" destOrd="0" parTransId="{DE95AE1C-82C1-A64F-8D62-3D19652502F0}" sibTransId="{2C4369F2-3FFA-1A4E-873C-A573EB3AB0C6}"/>
    <dgm:cxn modelId="{460132A1-C9AA-B54B-A294-35D77687E8B7}" srcId="{B53B7CFD-BD87-EE4F-93D8-E10FA5990860}" destId="{594C523A-FE62-A74A-BF85-3A0EA00F44DB}" srcOrd="3" destOrd="0" parTransId="{548CF041-C7A3-E348-B742-2BC855A92C34}" sibTransId="{A59C0784-9CE6-A44E-BE42-01E8CA622E3F}"/>
    <dgm:cxn modelId="{BFDB36C6-D638-734B-AD40-A04D9DBC22E3}" type="presOf" srcId="{533F31B2-5962-A14B-B249-DBADBA24BC88}" destId="{E50B5245-91F5-C748-9D80-C120A45F0A36}" srcOrd="1" destOrd="0" presId="urn:microsoft.com/office/officeart/2005/8/layout/cycle2"/>
    <dgm:cxn modelId="{681D2A56-609A-8E47-BCAC-788964E1BA37}" type="presOf" srcId="{894473D3-D22F-4F49-8E60-562E78B9006E}" destId="{1B1EB4FF-CC7A-E44E-B7A0-BF0E66F9B59F}" srcOrd="1" destOrd="0" presId="urn:microsoft.com/office/officeart/2005/8/layout/cycle2"/>
    <dgm:cxn modelId="{56921A32-D236-C54E-AD5C-DD9C92E5E0D4}" type="presOf" srcId="{3E78DF1C-FBBB-D746-8C77-1E52F5F4FFE9}" destId="{722E18A8-2E7B-5B4E-9FF7-57E430E0DA60}" srcOrd="0" destOrd="0" presId="urn:microsoft.com/office/officeart/2005/8/layout/cycle2"/>
    <dgm:cxn modelId="{07132AD6-1EBD-684B-9D1A-23FFA91AB5AE}" type="presOf" srcId="{BF06C58E-0711-3D4B-9D4E-E0F5920ABCE0}" destId="{ECCC7ADB-DD49-CC4D-B145-95BDD92C98CE}" srcOrd="0" destOrd="0" presId="urn:microsoft.com/office/officeart/2005/8/layout/cycle2"/>
    <dgm:cxn modelId="{4DA298C3-F861-F842-B454-46491AD45BFC}" type="presParOf" srcId="{46FFA289-D79E-0444-ABBC-FBEE3BA900F0}" destId="{ECCC7ADB-DD49-CC4D-B145-95BDD92C98CE}" srcOrd="0" destOrd="0" presId="urn:microsoft.com/office/officeart/2005/8/layout/cycle2"/>
    <dgm:cxn modelId="{49AB2992-952D-8C4D-A463-A9A72AF9E593}" type="presParOf" srcId="{46FFA289-D79E-0444-ABBC-FBEE3BA900F0}" destId="{74125CB0-9FC1-1E49-8F7E-CF634DDA0BD3}" srcOrd="1" destOrd="0" presId="urn:microsoft.com/office/officeart/2005/8/layout/cycle2"/>
    <dgm:cxn modelId="{260525D9-D1CB-5746-AE1A-2C5B77CDCDD9}" type="presParOf" srcId="{74125CB0-9FC1-1E49-8F7E-CF634DDA0BD3}" destId="{3DC05FDC-27CC-C444-9812-E2C963A2CF05}" srcOrd="0" destOrd="0" presId="urn:microsoft.com/office/officeart/2005/8/layout/cycle2"/>
    <dgm:cxn modelId="{0F474FFB-11D4-3A46-8D95-EB2236D626DB}" type="presParOf" srcId="{46FFA289-D79E-0444-ABBC-FBEE3BA900F0}" destId="{3AA6FF0A-71B8-AC4D-8D77-7DD9D081D8F3}" srcOrd="2" destOrd="0" presId="urn:microsoft.com/office/officeart/2005/8/layout/cycle2"/>
    <dgm:cxn modelId="{9B68FECD-6FF3-FF47-8F09-C73BA26CD590}" type="presParOf" srcId="{46FFA289-D79E-0444-ABBC-FBEE3BA900F0}" destId="{CAF45CED-6153-994B-B536-ABE2E6823128}" srcOrd="3" destOrd="0" presId="urn:microsoft.com/office/officeart/2005/8/layout/cycle2"/>
    <dgm:cxn modelId="{D5A30F6C-9B05-EA43-9B7F-1857C700BC3D}" type="presParOf" srcId="{CAF45CED-6153-994B-B536-ABE2E6823128}" destId="{E50B5245-91F5-C748-9D80-C120A45F0A36}" srcOrd="0" destOrd="0" presId="urn:microsoft.com/office/officeart/2005/8/layout/cycle2"/>
    <dgm:cxn modelId="{A29D13BE-9FB6-BE49-ACA2-322FD5AAC86F}" type="presParOf" srcId="{46FFA289-D79E-0444-ABBC-FBEE3BA900F0}" destId="{E876CEE4-870B-BB42-BEF9-5B892CD6D65C}" srcOrd="4" destOrd="0" presId="urn:microsoft.com/office/officeart/2005/8/layout/cycle2"/>
    <dgm:cxn modelId="{4A4C82D2-77B0-1242-B02F-527C3E1A3115}" type="presParOf" srcId="{46FFA289-D79E-0444-ABBC-FBEE3BA900F0}" destId="{141B3D60-4AD0-1F45-8E8C-3BF6BDF3314C}" srcOrd="5" destOrd="0" presId="urn:microsoft.com/office/officeart/2005/8/layout/cycle2"/>
    <dgm:cxn modelId="{CAE7A3BD-A645-C64A-80D9-FD321A6D3F8F}" type="presParOf" srcId="{141B3D60-4AD0-1F45-8E8C-3BF6BDF3314C}" destId="{F31FD218-E5C7-624F-B09D-8AC39428F49B}" srcOrd="0" destOrd="0" presId="urn:microsoft.com/office/officeart/2005/8/layout/cycle2"/>
    <dgm:cxn modelId="{84DBE385-2A28-9D4D-8113-0C3DBEB9F084}" type="presParOf" srcId="{46FFA289-D79E-0444-ABBC-FBEE3BA900F0}" destId="{15A9FB45-8CC7-484C-AEFF-B492888A1434}" srcOrd="6" destOrd="0" presId="urn:microsoft.com/office/officeart/2005/8/layout/cycle2"/>
    <dgm:cxn modelId="{688F4DCF-D757-384F-B015-B2F47275A6A1}" type="presParOf" srcId="{46FFA289-D79E-0444-ABBC-FBEE3BA900F0}" destId="{DDA2859F-942E-2440-A5A9-D2E02FBCFDF5}" srcOrd="7" destOrd="0" presId="urn:microsoft.com/office/officeart/2005/8/layout/cycle2"/>
    <dgm:cxn modelId="{F558F909-053E-9341-AD64-C6D3D9217A34}" type="presParOf" srcId="{DDA2859F-942E-2440-A5A9-D2E02FBCFDF5}" destId="{9D02245C-5321-464A-9B21-2EC00A4FDC38}" srcOrd="0" destOrd="0" presId="urn:microsoft.com/office/officeart/2005/8/layout/cycle2"/>
    <dgm:cxn modelId="{924B01E3-9C9E-0F4E-ACF0-4A727E8E6C68}" type="presParOf" srcId="{46FFA289-D79E-0444-ABBC-FBEE3BA900F0}" destId="{401066B9-5BFF-C14D-AF5A-D2E3875D7BB6}" srcOrd="8" destOrd="0" presId="urn:microsoft.com/office/officeart/2005/8/layout/cycle2"/>
    <dgm:cxn modelId="{32DDA745-7B76-4E4C-84C1-24584FC6DEA4}" type="presParOf" srcId="{46FFA289-D79E-0444-ABBC-FBEE3BA900F0}" destId="{8FF2E42A-DB47-B244-8278-5FC11BCAD50F}" srcOrd="9" destOrd="0" presId="urn:microsoft.com/office/officeart/2005/8/layout/cycle2"/>
    <dgm:cxn modelId="{CA7CB853-BB79-0445-A7B3-503BBB156F98}" type="presParOf" srcId="{8FF2E42A-DB47-B244-8278-5FC11BCAD50F}" destId="{913C9B9E-BFB3-8144-967C-B0FD2F16493A}" srcOrd="0" destOrd="0" presId="urn:microsoft.com/office/officeart/2005/8/layout/cycle2"/>
    <dgm:cxn modelId="{FBD6EB6B-45FB-2B4A-BEC9-3AA8BC4BD7E1}" type="presParOf" srcId="{46FFA289-D79E-0444-ABBC-FBEE3BA900F0}" destId="{53FE2BA7-ADCD-A449-AD0C-4C7A494AE367}" srcOrd="10" destOrd="0" presId="urn:microsoft.com/office/officeart/2005/8/layout/cycle2"/>
    <dgm:cxn modelId="{645B983D-E138-1047-9470-4CC8FA4E70DA}" type="presParOf" srcId="{46FFA289-D79E-0444-ABBC-FBEE3BA900F0}" destId="{A26216B9-420D-5140-8B43-78907A4BDEE9}" srcOrd="11" destOrd="0" presId="urn:microsoft.com/office/officeart/2005/8/layout/cycle2"/>
    <dgm:cxn modelId="{69CB5833-1C8D-9141-8A94-FCFFADDB28AE}" type="presParOf" srcId="{A26216B9-420D-5140-8B43-78907A4BDEE9}" destId="{B78D99B9-BCCB-2D43-AEB6-4CE3B63ACD06}" srcOrd="0" destOrd="0" presId="urn:microsoft.com/office/officeart/2005/8/layout/cycle2"/>
    <dgm:cxn modelId="{8A751B02-F38F-7848-A51E-C51CE33BB630}" type="presParOf" srcId="{46FFA289-D79E-0444-ABBC-FBEE3BA900F0}" destId="{7655A822-91E7-F746-9FA1-7DB0C4C45958}" srcOrd="12" destOrd="0" presId="urn:microsoft.com/office/officeart/2005/8/layout/cycle2"/>
    <dgm:cxn modelId="{5D23C6C2-813D-A14C-9E33-3D76B435AA65}" type="presParOf" srcId="{46FFA289-D79E-0444-ABBC-FBEE3BA900F0}" destId="{F2617676-18AA-DE43-94AD-275EA6B510FA}" srcOrd="13" destOrd="0" presId="urn:microsoft.com/office/officeart/2005/8/layout/cycle2"/>
    <dgm:cxn modelId="{7D78AD00-DEB9-444F-B365-9E9E1D805608}" type="presParOf" srcId="{F2617676-18AA-DE43-94AD-275EA6B510FA}" destId="{1B1EB4FF-CC7A-E44E-B7A0-BF0E66F9B59F}" srcOrd="0" destOrd="0" presId="urn:microsoft.com/office/officeart/2005/8/layout/cycle2"/>
    <dgm:cxn modelId="{F1196074-5491-BC49-AF62-C205B03C671D}" type="presParOf" srcId="{46FFA289-D79E-0444-ABBC-FBEE3BA900F0}" destId="{AAB60E46-7392-964F-9BA7-106FF75FA5E9}" srcOrd="14" destOrd="0" presId="urn:microsoft.com/office/officeart/2005/8/layout/cycle2"/>
    <dgm:cxn modelId="{EAFB5AD1-AEFF-4146-92D1-E74FA9A65211}" type="presParOf" srcId="{46FFA289-D79E-0444-ABBC-FBEE3BA900F0}" destId="{722E18A8-2E7B-5B4E-9FF7-57E430E0DA60}" srcOrd="15" destOrd="0" presId="urn:microsoft.com/office/officeart/2005/8/layout/cycle2"/>
    <dgm:cxn modelId="{CAD9D885-FE91-4B49-9602-30DEDC433A06}" type="presParOf" srcId="{722E18A8-2E7B-5B4E-9FF7-57E430E0DA60}" destId="{6B2BD316-F57A-9B4F-909C-FFA21209998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E140BD-79CB-244B-A122-7D3A00881F2E}"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en-US"/>
        </a:p>
      </dgm:t>
    </dgm:pt>
    <dgm:pt modelId="{54B8369A-2696-7F42-802D-430C7C122516}">
      <dgm:prSet phldrT="[Text]"/>
      <dgm:spPr/>
      <dgm:t>
        <a:bodyPr/>
        <a:lstStyle/>
        <a:p>
          <a:r>
            <a:rPr lang="en-US" dirty="0" smtClean="0"/>
            <a:t>Teaching Team</a:t>
          </a:r>
          <a:endParaRPr lang="en-US" dirty="0"/>
        </a:p>
      </dgm:t>
    </dgm:pt>
    <dgm:pt modelId="{A6AD1A18-0659-0A41-9ADB-B23C1BF897F1}" type="sibTrans" cxnId="{78C47B0E-B740-9B4C-A263-D33EC69E36FD}">
      <dgm:prSet/>
      <dgm:spPr/>
      <dgm:t>
        <a:bodyPr/>
        <a:lstStyle/>
        <a:p>
          <a:endParaRPr lang="en-US"/>
        </a:p>
      </dgm:t>
    </dgm:pt>
    <dgm:pt modelId="{8B37F035-FAA5-6144-8CA0-1AAC592A1AC3}" type="parTrans" cxnId="{78C47B0E-B740-9B4C-A263-D33EC69E36FD}">
      <dgm:prSet/>
      <dgm:spPr/>
      <dgm:t>
        <a:bodyPr/>
        <a:lstStyle/>
        <a:p>
          <a:endParaRPr lang="en-US"/>
        </a:p>
      </dgm:t>
    </dgm:pt>
    <dgm:pt modelId="{F2C7905C-6E0B-4643-895A-8B5F381C067D}">
      <dgm:prSet phldrT="[Text]"/>
      <dgm:spPr/>
      <dgm:t>
        <a:bodyPr/>
        <a:lstStyle/>
        <a:p>
          <a:r>
            <a:rPr lang="en-US" b="1" i="0" dirty="0" smtClean="0">
              <a:solidFill>
                <a:srgbClr val="000000"/>
              </a:solidFill>
            </a:rPr>
            <a:t>Team Manager</a:t>
          </a:r>
          <a:endParaRPr lang="en-US" b="1" i="0" dirty="0">
            <a:solidFill>
              <a:srgbClr val="000000"/>
            </a:solidFill>
          </a:endParaRPr>
        </a:p>
      </dgm:t>
    </dgm:pt>
    <dgm:pt modelId="{009F6565-F78C-2D48-A0B8-752623D33320}" type="sibTrans" cxnId="{B967AB37-35DD-014E-99FE-9442CF521CCE}">
      <dgm:prSet/>
      <dgm:spPr/>
      <dgm:t>
        <a:bodyPr/>
        <a:lstStyle/>
        <a:p>
          <a:endParaRPr lang="en-US"/>
        </a:p>
      </dgm:t>
    </dgm:pt>
    <dgm:pt modelId="{C1AEAC23-689C-4849-9AEF-6CBA53FB83BF}" type="parTrans" cxnId="{B967AB37-35DD-014E-99FE-9442CF521CCE}">
      <dgm:prSet/>
      <dgm:spPr/>
      <dgm:t>
        <a:bodyPr/>
        <a:lstStyle/>
        <a:p>
          <a:endParaRPr lang="en-US"/>
        </a:p>
      </dgm:t>
    </dgm:pt>
    <dgm:pt modelId="{7191CABA-AB97-DB44-8854-E99C930C74E5}">
      <dgm:prSet phldrT="[Text]"/>
      <dgm:spPr/>
      <dgm:t>
        <a:bodyPr/>
        <a:lstStyle/>
        <a:p>
          <a:r>
            <a:rPr lang="en-US" b="1" dirty="0" smtClean="0">
              <a:solidFill>
                <a:schemeClr val="tx1"/>
              </a:solidFill>
            </a:rPr>
            <a:t>Pair Programmer</a:t>
          </a:r>
          <a:endParaRPr lang="en-US" b="1" dirty="0">
            <a:solidFill>
              <a:schemeClr val="tx1"/>
            </a:solidFill>
          </a:endParaRPr>
        </a:p>
      </dgm:t>
    </dgm:pt>
    <dgm:pt modelId="{F03C57DC-FB37-5847-8EDB-C6EA54167C18}" type="sibTrans" cxnId="{DDC1E55D-38DE-0146-919D-5474AA855817}">
      <dgm:prSet/>
      <dgm:spPr/>
      <dgm:t>
        <a:bodyPr/>
        <a:lstStyle/>
        <a:p>
          <a:endParaRPr lang="en-US"/>
        </a:p>
      </dgm:t>
    </dgm:pt>
    <dgm:pt modelId="{7C9341AC-6344-EB41-90E4-2CBF5434CFB2}" type="parTrans" cxnId="{DDC1E55D-38DE-0146-919D-5474AA855817}">
      <dgm:prSet/>
      <dgm:spPr/>
      <dgm:t>
        <a:bodyPr/>
        <a:lstStyle/>
        <a:p>
          <a:endParaRPr lang="en-US"/>
        </a:p>
      </dgm:t>
    </dgm:pt>
    <dgm:pt modelId="{32A3D2AA-7CF8-E14A-9A9C-B6CECF93D223}">
      <dgm:prSet phldrT="[Text]"/>
      <dgm:spPr/>
      <dgm:t>
        <a:bodyPr/>
        <a:lstStyle/>
        <a:p>
          <a:r>
            <a:rPr lang="en-US" dirty="0" smtClean="0"/>
            <a:t>Google/Self</a:t>
          </a:r>
          <a:endParaRPr lang="en-US" dirty="0"/>
        </a:p>
      </dgm:t>
    </dgm:pt>
    <dgm:pt modelId="{6E1A7FA1-C6AA-544D-AD72-769EB3DD6604}" type="sibTrans" cxnId="{57A88834-DC23-1B4A-A799-6D8564514081}">
      <dgm:prSet/>
      <dgm:spPr/>
      <dgm:t>
        <a:bodyPr/>
        <a:lstStyle/>
        <a:p>
          <a:endParaRPr lang="en-US"/>
        </a:p>
      </dgm:t>
    </dgm:pt>
    <dgm:pt modelId="{8F7840BF-76D9-9348-9432-83F3FF7F73C9}" type="parTrans" cxnId="{57A88834-DC23-1B4A-A799-6D8564514081}">
      <dgm:prSet/>
      <dgm:spPr/>
      <dgm:t>
        <a:bodyPr/>
        <a:lstStyle/>
        <a:p>
          <a:endParaRPr lang="en-US"/>
        </a:p>
      </dgm:t>
    </dgm:pt>
    <dgm:pt modelId="{88C38F3C-0C83-8646-A158-2F705F93938E}" type="pres">
      <dgm:prSet presAssocID="{3EE140BD-79CB-244B-A122-7D3A00881F2E}" presName="arrowDiagram" presStyleCnt="0">
        <dgm:presLayoutVars>
          <dgm:chMax val="5"/>
          <dgm:dir/>
          <dgm:resizeHandles val="exact"/>
        </dgm:presLayoutVars>
      </dgm:prSet>
      <dgm:spPr/>
      <dgm:t>
        <a:bodyPr/>
        <a:lstStyle/>
        <a:p>
          <a:endParaRPr lang="en-AU"/>
        </a:p>
      </dgm:t>
    </dgm:pt>
    <dgm:pt modelId="{F2297EA2-21C6-8F41-82BE-3635A66690D6}" type="pres">
      <dgm:prSet presAssocID="{3EE140BD-79CB-244B-A122-7D3A00881F2E}" presName="arrow" presStyleLbl="bgShp" presStyleIdx="0" presStyleCnt="1"/>
      <dgm:spPr/>
    </dgm:pt>
    <dgm:pt modelId="{B7053753-0A13-554E-A075-A082EE4890F1}" type="pres">
      <dgm:prSet presAssocID="{3EE140BD-79CB-244B-A122-7D3A00881F2E}" presName="arrowDiagram4" presStyleCnt="0"/>
      <dgm:spPr/>
    </dgm:pt>
    <dgm:pt modelId="{27D85F3A-DF6F-4F45-BB18-C0D5D191A796}" type="pres">
      <dgm:prSet presAssocID="{32A3D2AA-7CF8-E14A-9A9C-B6CECF93D223}" presName="bullet4a" presStyleLbl="node1" presStyleIdx="0" presStyleCnt="4"/>
      <dgm:spPr/>
    </dgm:pt>
    <dgm:pt modelId="{7C9F272A-6270-484F-949B-DB82B79C5B77}" type="pres">
      <dgm:prSet presAssocID="{32A3D2AA-7CF8-E14A-9A9C-B6CECF93D223}" presName="textBox4a" presStyleLbl="revTx" presStyleIdx="0" presStyleCnt="4">
        <dgm:presLayoutVars>
          <dgm:bulletEnabled val="1"/>
        </dgm:presLayoutVars>
      </dgm:prSet>
      <dgm:spPr/>
      <dgm:t>
        <a:bodyPr/>
        <a:lstStyle/>
        <a:p>
          <a:endParaRPr lang="en-AU"/>
        </a:p>
      </dgm:t>
    </dgm:pt>
    <dgm:pt modelId="{F2458CCC-E3AF-074C-8D56-EABBBFDE675E}" type="pres">
      <dgm:prSet presAssocID="{7191CABA-AB97-DB44-8854-E99C930C74E5}" presName="bullet4b" presStyleLbl="node1" presStyleIdx="1" presStyleCnt="4"/>
      <dgm:spPr/>
    </dgm:pt>
    <dgm:pt modelId="{E34A6877-877B-8E42-B20D-FB85683ADD1B}" type="pres">
      <dgm:prSet presAssocID="{7191CABA-AB97-DB44-8854-E99C930C74E5}" presName="textBox4b" presStyleLbl="revTx" presStyleIdx="1" presStyleCnt="4">
        <dgm:presLayoutVars>
          <dgm:bulletEnabled val="1"/>
        </dgm:presLayoutVars>
      </dgm:prSet>
      <dgm:spPr/>
      <dgm:t>
        <a:bodyPr/>
        <a:lstStyle/>
        <a:p>
          <a:endParaRPr lang="en-AU"/>
        </a:p>
      </dgm:t>
    </dgm:pt>
    <dgm:pt modelId="{1BCA8104-B645-9240-83DE-ABEA77A50A93}" type="pres">
      <dgm:prSet presAssocID="{F2C7905C-6E0B-4643-895A-8B5F381C067D}" presName="bullet4c" presStyleLbl="node1" presStyleIdx="2" presStyleCnt="4"/>
      <dgm:spPr/>
    </dgm:pt>
    <dgm:pt modelId="{263A1A78-912D-7A4B-8DA3-BDFE2C6FC4FB}" type="pres">
      <dgm:prSet presAssocID="{F2C7905C-6E0B-4643-895A-8B5F381C067D}" presName="textBox4c" presStyleLbl="revTx" presStyleIdx="2" presStyleCnt="4">
        <dgm:presLayoutVars>
          <dgm:bulletEnabled val="1"/>
        </dgm:presLayoutVars>
      </dgm:prSet>
      <dgm:spPr/>
      <dgm:t>
        <a:bodyPr/>
        <a:lstStyle/>
        <a:p>
          <a:endParaRPr lang="en-AU"/>
        </a:p>
      </dgm:t>
    </dgm:pt>
    <dgm:pt modelId="{98B4E295-F527-134A-A576-57726139B952}" type="pres">
      <dgm:prSet presAssocID="{54B8369A-2696-7F42-802D-430C7C122516}" presName="bullet4d" presStyleLbl="node1" presStyleIdx="3" presStyleCnt="4"/>
      <dgm:spPr/>
    </dgm:pt>
    <dgm:pt modelId="{B1F20C80-5E8C-6B43-BF0A-F492991C5104}" type="pres">
      <dgm:prSet presAssocID="{54B8369A-2696-7F42-802D-430C7C122516}" presName="textBox4d" presStyleLbl="revTx" presStyleIdx="3" presStyleCnt="4">
        <dgm:presLayoutVars>
          <dgm:bulletEnabled val="1"/>
        </dgm:presLayoutVars>
      </dgm:prSet>
      <dgm:spPr/>
      <dgm:t>
        <a:bodyPr/>
        <a:lstStyle/>
        <a:p>
          <a:endParaRPr lang="en-AU"/>
        </a:p>
      </dgm:t>
    </dgm:pt>
  </dgm:ptLst>
  <dgm:cxnLst>
    <dgm:cxn modelId="{3A0624A9-3D0B-BE48-80BF-AD30250FB318}" type="presOf" srcId="{7191CABA-AB97-DB44-8854-E99C930C74E5}" destId="{E34A6877-877B-8E42-B20D-FB85683ADD1B}" srcOrd="0" destOrd="0" presId="urn:microsoft.com/office/officeart/2005/8/layout/arrow2"/>
    <dgm:cxn modelId="{57A88834-DC23-1B4A-A799-6D8564514081}" srcId="{3EE140BD-79CB-244B-A122-7D3A00881F2E}" destId="{32A3D2AA-7CF8-E14A-9A9C-B6CECF93D223}" srcOrd="0" destOrd="0" parTransId="{8F7840BF-76D9-9348-9432-83F3FF7F73C9}" sibTransId="{6E1A7FA1-C6AA-544D-AD72-769EB3DD6604}"/>
    <dgm:cxn modelId="{DDC1E55D-38DE-0146-919D-5474AA855817}" srcId="{3EE140BD-79CB-244B-A122-7D3A00881F2E}" destId="{7191CABA-AB97-DB44-8854-E99C930C74E5}" srcOrd="1" destOrd="0" parTransId="{7C9341AC-6344-EB41-90E4-2CBF5434CFB2}" sibTransId="{F03C57DC-FB37-5847-8EDB-C6EA54167C18}"/>
    <dgm:cxn modelId="{B967AB37-35DD-014E-99FE-9442CF521CCE}" srcId="{3EE140BD-79CB-244B-A122-7D3A00881F2E}" destId="{F2C7905C-6E0B-4643-895A-8B5F381C067D}" srcOrd="2" destOrd="0" parTransId="{C1AEAC23-689C-4849-9AEF-6CBA53FB83BF}" sibTransId="{009F6565-F78C-2D48-A0B8-752623D33320}"/>
    <dgm:cxn modelId="{78C47B0E-B740-9B4C-A263-D33EC69E36FD}" srcId="{3EE140BD-79CB-244B-A122-7D3A00881F2E}" destId="{54B8369A-2696-7F42-802D-430C7C122516}" srcOrd="3" destOrd="0" parTransId="{8B37F035-FAA5-6144-8CA0-1AAC592A1AC3}" sibTransId="{A6AD1A18-0659-0A41-9ADB-B23C1BF897F1}"/>
    <dgm:cxn modelId="{2F8D907B-8194-AF49-ABA8-63334F7B7F9C}" type="presOf" srcId="{F2C7905C-6E0B-4643-895A-8B5F381C067D}" destId="{263A1A78-912D-7A4B-8DA3-BDFE2C6FC4FB}" srcOrd="0" destOrd="0" presId="urn:microsoft.com/office/officeart/2005/8/layout/arrow2"/>
    <dgm:cxn modelId="{302C016F-892D-4048-A5D9-AFCF57009FC4}" type="presOf" srcId="{54B8369A-2696-7F42-802D-430C7C122516}" destId="{B1F20C80-5E8C-6B43-BF0A-F492991C5104}" srcOrd="0" destOrd="0" presId="urn:microsoft.com/office/officeart/2005/8/layout/arrow2"/>
    <dgm:cxn modelId="{8BE8EC56-E651-1548-AD96-1A8712D08579}" type="presOf" srcId="{32A3D2AA-7CF8-E14A-9A9C-B6CECF93D223}" destId="{7C9F272A-6270-484F-949B-DB82B79C5B77}" srcOrd="0" destOrd="0" presId="urn:microsoft.com/office/officeart/2005/8/layout/arrow2"/>
    <dgm:cxn modelId="{372E681F-1F75-A94D-84A7-3A9FE5055C56}" type="presOf" srcId="{3EE140BD-79CB-244B-A122-7D3A00881F2E}" destId="{88C38F3C-0C83-8646-A158-2F705F93938E}" srcOrd="0" destOrd="0" presId="urn:microsoft.com/office/officeart/2005/8/layout/arrow2"/>
    <dgm:cxn modelId="{07ADDED9-C222-BF4D-A96E-745A5A5383E9}" type="presParOf" srcId="{88C38F3C-0C83-8646-A158-2F705F93938E}" destId="{F2297EA2-21C6-8F41-82BE-3635A66690D6}" srcOrd="0" destOrd="0" presId="urn:microsoft.com/office/officeart/2005/8/layout/arrow2"/>
    <dgm:cxn modelId="{3B937674-5C8D-7847-8800-7BDEAFD6335B}" type="presParOf" srcId="{88C38F3C-0C83-8646-A158-2F705F93938E}" destId="{B7053753-0A13-554E-A075-A082EE4890F1}" srcOrd="1" destOrd="0" presId="urn:microsoft.com/office/officeart/2005/8/layout/arrow2"/>
    <dgm:cxn modelId="{C02DBFFE-3956-0B42-A893-41F2D3BEBE0D}" type="presParOf" srcId="{B7053753-0A13-554E-A075-A082EE4890F1}" destId="{27D85F3A-DF6F-4F45-BB18-C0D5D191A796}" srcOrd="0" destOrd="0" presId="urn:microsoft.com/office/officeart/2005/8/layout/arrow2"/>
    <dgm:cxn modelId="{C32FB5DA-3EAB-4A47-88FF-CCB49CE549B4}" type="presParOf" srcId="{B7053753-0A13-554E-A075-A082EE4890F1}" destId="{7C9F272A-6270-484F-949B-DB82B79C5B77}" srcOrd="1" destOrd="0" presId="urn:microsoft.com/office/officeart/2005/8/layout/arrow2"/>
    <dgm:cxn modelId="{B3976166-4E88-BD47-9AFE-839998728E79}" type="presParOf" srcId="{B7053753-0A13-554E-A075-A082EE4890F1}" destId="{F2458CCC-E3AF-074C-8D56-EABBBFDE675E}" srcOrd="2" destOrd="0" presId="urn:microsoft.com/office/officeart/2005/8/layout/arrow2"/>
    <dgm:cxn modelId="{39473EBC-C51F-AB46-8333-CB21BD25AA45}" type="presParOf" srcId="{B7053753-0A13-554E-A075-A082EE4890F1}" destId="{E34A6877-877B-8E42-B20D-FB85683ADD1B}" srcOrd="3" destOrd="0" presId="urn:microsoft.com/office/officeart/2005/8/layout/arrow2"/>
    <dgm:cxn modelId="{7EFE1ACC-2970-C643-8A7B-D356234810DE}" type="presParOf" srcId="{B7053753-0A13-554E-A075-A082EE4890F1}" destId="{1BCA8104-B645-9240-83DE-ABEA77A50A93}" srcOrd="4" destOrd="0" presId="urn:microsoft.com/office/officeart/2005/8/layout/arrow2"/>
    <dgm:cxn modelId="{AFDBA4EA-9AC9-C549-84AA-FC0BCEDCFD2A}" type="presParOf" srcId="{B7053753-0A13-554E-A075-A082EE4890F1}" destId="{263A1A78-912D-7A4B-8DA3-BDFE2C6FC4FB}" srcOrd="5" destOrd="0" presId="urn:microsoft.com/office/officeart/2005/8/layout/arrow2"/>
    <dgm:cxn modelId="{31A4EA23-D6C8-BB45-9F99-A4CC168F6A42}" type="presParOf" srcId="{B7053753-0A13-554E-A075-A082EE4890F1}" destId="{98B4E295-F527-134A-A576-57726139B952}" srcOrd="6" destOrd="0" presId="urn:microsoft.com/office/officeart/2005/8/layout/arrow2"/>
    <dgm:cxn modelId="{C68CB752-2C8E-8E43-85FB-AB4F7EE848ED}" type="presParOf" srcId="{B7053753-0A13-554E-A075-A082EE4890F1}" destId="{B1F20C80-5E8C-6B43-BF0A-F492991C5104}"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D5F69F-ECC0-DD41-8818-D897D68DDB8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192783C7-0492-EB41-9CC1-FC00098FAC8B}">
      <dgm:prSet phldrT="[Text]"/>
      <dgm:spPr/>
      <dgm:t>
        <a:bodyPr/>
        <a:lstStyle/>
        <a:p>
          <a:r>
            <a:rPr lang="en-US" dirty="0" err="1" smtClean="0"/>
            <a:t>BitBucket</a:t>
          </a:r>
          <a:endParaRPr lang="en-US" dirty="0"/>
        </a:p>
      </dgm:t>
    </dgm:pt>
    <dgm:pt modelId="{D756598D-0CCE-6E41-8FAE-1F019362BD59}" type="parTrans" cxnId="{E0D1D5EA-B8B1-2A46-B4BA-48DEB73FA577}">
      <dgm:prSet/>
      <dgm:spPr/>
      <dgm:t>
        <a:bodyPr/>
        <a:lstStyle/>
        <a:p>
          <a:endParaRPr lang="en-US"/>
        </a:p>
      </dgm:t>
    </dgm:pt>
    <dgm:pt modelId="{3CEB1D7B-6A13-9947-9C4C-D19A4E01D3BE}" type="sibTrans" cxnId="{E0D1D5EA-B8B1-2A46-B4BA-48DEB73FA577}">
      <dgm:prSet/>
      <dgm:spPr/>
      <dgm:t>
        <a:bodyPr/>
        <a:lstStyle/>
        <a:p>
          <a:endParaRPr lang="en-US"/>
        </a:p>
      </dgm:t>
    </dgm:pt>
    <dgm:pt modelId="{EA642074-9A96-0748-80E7-6CF825DECEBE}">
      <dgm:prSet phldrT="[Text]"/>
      <dgm:spPr/>
      <dgm:t>
        <a:bodyPr/>
        <a:lstStyle/>
        <a:p>
          <a:r>
            <a:rPr lang="en-US" dirty="0" smtClean="0"/>
            <a:t>Minutes</a:t>
          </a:r>
          <a:endParaRPr lang="en-US" dirty="0"/>
        </a:p>
      </dgm:t>
    </dgm:pt>
    <dgm:pt modelId="{5CD551F2-FB00-8945-8F84-C619404F1D1C}" type="parTrans" cxnId="{B2832155-376F-7645-B09F-127D40E03B57}">
      <dgm:prSet/>
      <dgm:spPr/>
      <dgm:t>
        <a:bodyPr/>
        <a:lstStyle/>
        <a:p>
          <a:endParaRPr lang="en-US"/>
        </a:p>
      </dgm:t>
    </dgm:pt>
    <dgm:pt modelId="{491EFD53-92B4-4545-9170-253BABFBEC52}" type="sibTrans" cxnId="{B2832155-376F-7645-B09F-127D40E03B57}">
      <dgm:prSet/>
      <dgm:spPr/>
      <dgm:t>
        <a:bodyPr/>
        <a:lstStyle/>
        <a:p>
          <a:endParaRPr lang="en-US"/>
        </a:p>
      </dgm:t>
    </dgm:pt>
    <dgm:pt modelId="{9A8B39CE-FFB7-4842-9F52-363A0F474913}">
      <dgm:prSet phldrT="[Text]"/>
      <dgm:spPr/>
      <dgm:t>
        <a:bodyPr/>
        <a:lstStyle/>
        <a:p>
          <a:r>
            <a:rPr lang="en-US" dirty="0" smtClean="0"/>
            <a:t>Assignment Information</a:t>
          </a:r>
          <a:endParaRPr lang="en-US" dirty="0"/>
        </a:p>
      </dgm:t>
    </dgm:pt>
    <dgm:pt modelId="{BB57146B-B790-5141-9FA6-EC1F7448B6E5}" type="parTrans" cxnId="{1B5050CA-CF59-A34D-89C9-1F997C5DD1E1}">
      <dgm:prSet/>
      <dgm:spPr/>
      <dgm:t>
        <a:bodyPr/>
        <a:lstStyle/>
        <a:p>
          <a:endParaRPr lang="en-US"/>
        </a:p>
      </dgm:t>
    </dgm:pt>
    <dgm:pt modelId="{DA037574-558C-AB42-AD24-F6640D9030D7}" type="sibTrans" cxnId="{1B5050CA-CF59-A34D-89C9-1F997C5DD1E1}">
      <dgm:prSet/>
      <dgm:spPr/>
      <dgm:t>
        <a:bodyPr/>
        <a:lstStyle/>
        <a:p>
          <a:endParaRPr lang="en-US"/>
        </a:p>
      </dgm:t>
    </dgm:pt>
    <dgm:pt modelId="{4E02AB94-5AFB-4D45-8A1E-7D465EC5DDF0}">
      <dgm:prSet phldrT="[Text]"/>
      <dgm:spPr/>
      <dgm:t>
        <a:bodyPr/>
        <a:lstStyle/>
        <a:p>
          <a:r>
            <a:rPr lang="en-US" dirty="0" smtClean="0"/>
            <a:t>Tasks</a:t>
          </a:r>
          <a:endParaRPr lang="en-US" dirty="0"/>
        </a:p>
      </dgm:t>
    </dgm:pt>
    <dgm:pt modelId="{63975110-0B4C-6441-B692-0509095CC868}" type="parTrans" cxnId="{B2E36CA8-C28F-8043-AE7F-63F2B1FBE199}">
      <dgm:prSet/>
      <dgm:spPr/>
      <dgm:t>
        <a:bodyPr/>
        <a:lstStyle/>
        <a:p>
          <a:endParaRPr lang="en-US"/>
        </a:p>
      </dgm:t>
    </dgm:pt>
    <dgm:pt modelId="{E7949083-CE15-484A-9FED-603A06F28B70}" type="sibTrans" cxnId="{B2E36CA8-C28F-8043-AE7F-63F2B1FBE199}">
      <dgm:prSet/>
      <dgm:spPr/>
      <dgm:t>
        <a:bodyPr/>
        <a:lstStyle/>
        <a:p>
          <a:endParaRPr lang="en-US"/>
        </a:p>
      </dgm:t>
    </dgm:pt>
    <dgm:pt modelId="{9130717C-D1BF-FF40-B660-BAA6919DEB4F}" type="pres">
      <dgm:prSet presAssocID="{12D5F69F-ECC0-DD41-8818-D897D68DDB88}" presName="cycle" presStyleCnt="0">
        <dgm:presLayoutVars>
          <dgm:chMax val="1"/>
          <dgm:dir/>
          <dgm:animLvl val="ctr"/>
          <dgm:resizeHandles val="exact"/>
        </dgm:presLayoutVars>
      </dgm:prSet>
      <dgm:spPr/>
      <dgm:t>
        <a:bodyPr/>
        <a:lstStyle/>
        <a:p>
          <a:endParaRPr lang="en-AU"/>
        </a:p>
      </dgm:t>
    </dgm:pt>
    <dgm:pt modelId="{80F10AE6-FEAA-3E4A-86AF-652B5344CD87}" type="pres">
      <dgm:prSet presAssocID="{192783C7-0492-EB41-9CC1-FC00098FAC8B}" presName="centerShape" presStyleLbl="node0" presStyleIdx="0" presStyleCnt="1"/>
      <dgm:spPr/>
      <dgm:t>
        <a:bodyPr/>
        <a:lstStyle/>
        <a:p>
          <a:endParaRPr lang="en-AU"/>
        </a:p>
      </dgm:t>
    </dgm:pt>
    <dgm:pt modelId="{9E53FBBB-0990-8C40-936C-890CE80B0DA6}" type="pres">
      <dgm:prSet presAssocID="{5CD551F2-FB00-8945-8F84-C619404F1D1C}" presName="parTrans" presStyleLbl="bgSibTrans2D1" presStyleIdx="0" presStyleCnt="3"/>
      <dgm:spPr/>
      <dgm:t>
        <a:bodyPr/>
        <a:lstStyle/>
        <a:p>
          <a:endParaRPr lang="en-AU"/>
        </a:p>
      </dgm:t>
    </dgm:pt>
    <dgm:pt modelId="{B4F5D639-9FCA-D746-BC9E-523F48789B67}" type="pres">
      <dgm:prSet presAssocID="{EA642074-9A96-0748-80E7-6CF825DECEBE}" presName="node" presStyleLbl="node1" presStyleIdx="0" presStyleCnt="3">
        <dgm:presLayoutVars>
          <dgm:bulletEnabled val="1"/>
        </dgm:presLayoutVars>
      </dgm:prSet>
      <dgm:spPr/>
      <dgm:t>
        <a:bodyPr/>
        <a:lstStyle/>
        <a:p>
          <a:endParaRPr lang="en-AU"/>
        </a:p>
      </dgm:t>
    </dgm:pt>
    <dgm:pt modelId="{91669C4A-273F-054A-8AB9-16944E764937}" type="pres">
      <dgm:prSet presAssocID="{BB57146B-B790-5141-9FA6-EC1F7448B6E5}" presName="parTrans" presStyleLbl="bgSibTrans2D1" presStyleIdx="1" presStyleCnt="3"/>
      <dgm:spPr/>
      <dgm:t>
        <a:bodyPr/>
        <a:lstStyle/>
        <a:p>
          <a:endParaRPr lang="en-AU"/>
        </a:p>
      </dgm:t>
    </dgm:pt>
    <dgm:pt modelId="{C5E07E7B-206B-DA4F-AA27-13879B379608}" type="pres">
      <dgm:prSet presAssocID="{9A8B39CE-FFB7-4842-9F52-363A0F474913}" presName="node" presStyleLbl="node1" presStyleIdx="1" presStyleCnt="3">
        <dgm:presLayoutVars>
          <dgm:bulletEnabled val="1"/>
        </dgm:presLayoutVars>
      </dgm:prSet>
      <dgm:spPr/>
      <dgm:t>
        <a:bodyPr/>
        <a:lstStyle/>
        <a:p>
          <a:endParaRPr lang="en-AU"/>
        </a:p>
      </dgm:t>
    </dgm:pt>
    <dgm:pt modelId="{134FF0F1-D022-4248-BA41-B7BC22D664CF}" type="pres">
      <dgm:prSet presAssocID="{63975110-0B4C-6441-B692-0509095CC868}" presName="parTrans" presStyleLbl="bgSibTrans2D1" presStyleIdx="2" presStyleCnt="3"/>
      <dgm:spPr/>
      <dgm:t>
        <a:bodyPr/>
        <a:lstStyle/>
        <a:p>
          <a:endParaRPr lang="en-AU"/>
        </a:p>
      </dgm:t>
    </dgm:pt>
    <dgm:pt modelId="{F6B7DD04-F809-9E49-AF6A-499C3A485C9A}" type="pres">
      <dgm:prSet presAssocID="{4E02AB94-5AFB-4D45-8A1E-7D465EC5DDF0}" presName="node" presStyleLbl="node1" presStyleIdx="2" presStyleCnt="3">
        <dgm:presLayoutVars>
          <dgm:bulletEnabled val="1"/>
        </dgm:presLayoutVars>
      </dgm:prSet>
      <dgm:spPr/>
      <dgm:t>
        <a:bodyPr/>
        <a:lstStyle/>
        <a:p>
          <a:endParaRPr lang="en-US"/>
        </a:p>
      </dgm:t>
    </dgm:pt>
  </dgm:ptLst>
  <dgm:cxnLst>
    <dgm:cxn modelId="{E0D1D5EA-B8B1-2A46-B4BA-48DEB73FA577}" srcId="{12D5F69F-ECC0-DD41-8818-D897D68DDB88}" destId="{192783C7-0492-EB41-9CC1-FC00098FAC8B}" srcOrd="0" destOrd="0" parTransId="{D756598D-0CCE-6E41-8FAE-1F019362BD59}" sibTransId="{3CEB1D7B-6A13-9947-9C4C-D19A4E01D3BE}"/>
    <dgm:cxn modelId="{96562644-3E85-3346-AB12-4847D99B48E2}" type="presOf" srcId="{BB57146B-B790-5141-9FA6-EC1F7448B6E5}" destId="{91669C4A-273F-054A-8AB9-16944E764937}" srcOrd="0" destOrd="0" presId="urn:microsoft.com/office/officeart/2005/8/layout/radial4"/>
    <dgm:cxn modelId="{9E869929-0A81-9B48-BB3A-DE6AE0307250}" type="presOf" srcId="{5CD551F2-FB00-8945-8F84-C619404F1D1C}" destId="{9E53FBBB-0990-8C40-936C-890CE80B0DA6}" srcOrd="0" destOrd="0" presId="urn:microsoft.com/office/officeart/2005/8/layout/radial4"/>
    <dgm:cxn modelId="{8E65D064-E0F4-4449-9437-0FB7EB1A159A}" type="presOf" srcId="{EA642074-9A96-0748-80E7-6CF825DECEBE}" destId="{B4F5D639-9FCA-D746-BC9E-523F48789B67}" srcOrd="0" destOrd="0" presId="urn:microsoft.com/office/officeart/2005/8/layout/radial4"/>
    <dgm:cxn modelId="{B2E36CA8-C28F-8043-AE7F-63F2B1FBE199}" srcId="{192783C7-0492-EB41-9CC1-FC00098FAC8B}" destId="{4E02AB94-5AFB-4D45-8A1E-7D465EC5DDF0}" srcOrd="2" destOrd="0" parTransId="{63975110-0B4C-6441-B692-0509095CC868}" sibTransId="{E7949083-CE15-484A-9FED-603A06F28B70}"/>
    <dgm:cxn modelId="{68F841BA-DD36-5D47-B9D9-77F78BC30D5E}" type="presOf" srcId="{192783C7-0492-EB41-9CC1-FC00098FAC8B}" destId="{80F10AE6-FEAA-3E4A-86AF-652B5344CD87}" srcOrd="0" destOrd="0" presId="urn:microsoft.com/office/officeart/2005/8/layout/radial4"/>
    <dgm:cxn modelId="{1B5050CA-CF59-A34D-89C9-1F997C5DD1E1}" srcId="{192783C7-0492-EB41-9CC1-FC00098FAC8B}" destId="{9A8B39CE-FFB7-4842-9F52-363A0F474913}" srcOrd="1" destOrd="0" parTransId="{BB57146B-B790-5141-9FA6-EC1F7448B6E5}" sibTransId="{DA037574-558C-AB42-AD24-F6640D9030D7}"/>
    <dgm:cxn modelId="{C3068F19-F018-4C41-A7D7-952B65BC8771}" type="presOf" srcId="{12D5F69F-ECC0-DD41-8818-D897D68DDB88}" destId="{9130717C-D1BF-FF40-B660-BAA6919DEB4F}" srcOrd="0" destOrd="0" presId="urn:microsoft.com/office/officeart/2005/8/layout/radial4"/>
    <dgm:cxn modelId="{2011E39B-7254-5049-9DD3-D0FF0B2158CE}" type="presOf" srcId="{4E02AB94-5AFB-4D45-8A1E-7D465EC5DDF0}" destId="{F6B7DD04-F809-9E49-AF6A-499C3A485C9A}" srcOrd="0" destOrd="0" presId="urn:microsoft.com/office/officeart/2005/8/layout/radial4"/>
    <dgm:cxn modelId="{B2832155-376F-7645-B09F-127D40E03B57}" srcId="{192783C7-0492-EB41-9CC1-FC00098FAC8B}" destId="{EA642074-9A96-0748-80E7-6CF825DECEBE}" srcOrd="0" destOrd="0" parTransId="{5CD551F2-FB00-8945-8F84-C619404F1D1C}" sibTransId="{491EFD53-92B4-4545-9170-253BABFBEC52}"/>
    <dgm:cxn modelId="{692C9495-9C76-884F-BEEF-0046DA48F23F}" type="presOf" srcId="{9A8B39CE-FFB7-4842-9F52-363A0F474913}" destId="{C5E07E7B-206B-DA4F-AA27-13879B379608}" srcOrd="0" destOrd="0" presId="urn:microsoft.com/office/officeart/2005/8/layout/radial4"/>
    <dgm:cxn modelId="{F0B86028-F0D5-0D46-A41B-C929AB990DB2}" type="presOf" srcId="{63975110-0B4C-6441-B692-0509095CC868}" destId="{134FF0F1-D022-4248-BA41-B7BC22D664CF}" srcOrd="0" destOrd="0" presId="urn:microsoft.com/office/officeart/2005/8/layout/radial4"/>
    <dgm:cxn modelId="{924434A0-D595-C14E-B326-2B0969B188B9}" type="presParOf" srcId="{9130717C-D1BF-FF40-B660-BAA6919DEB4F}" destId="{80F10AE6-FEAA-3E4A-86AF-652B5344CD87}" srcOrd="0" destOrd="0" presId="urn:microsoft.com/office/officeart/2005/8/layout/radial4"/>
    <dgm:cxn modelId="{92CD9E09-7E64-A94B-9DD4-2C6E1DF6B6EB}" type="presParOf" srcId="{9130717C-D1BF-FF40-B660-BAA6919DEB4F}" destId="{9E53FBBB-0990-8C40-936C-890CE80B0DA6}" srcOrd="1" destOrd="0" presId="urn:microsoft.com/office/officeart/2005/8/layout/radial4"/>
    <dgm:cxn modelId="{CCD66132-76D9-2742-9673-939FB2AA82FB}" type="presParOf" srcId="{9130717C-D1BF-FF40-B660-BAA6919DEB4F}" destId="{B4F5D639-9FCA-D746-BC9E-523F48789B67}" srcOrd="2" destOrd="0" presId="urn:microsoft.com/office/officeart/2005/8/layout/radial4"/>
    <dgm:cxn modelId="{CDB36029-7C05-D248-957F-D58A4EAD6CB7}" type="presParOf" srcId="{9130717C-D1BF-FF40-B660-BAA6919DEB4F}" destId="{91669C4A-273F-054A-8AB9-16944E764937}" srcOrd="3" destOrd="0" presId="urn:microsoft.com/office/officeart/2005/8/layout/radial4"/>
    <dgm:cxn modelId="{7C73DFE4-11E9-DF4E-9A78-C45AA43A9F45}" type="presParOf" srcId="{9130717C-D1BF-FF40-B660-BAA6919DEB4F}" destId="{C5E07E7B-206B-DA4F-AA27-13879B379608}" srcOrd="4" destOrd="0" presId="urn:microsoft.com/office/officeart/2005/8/layout/radial4"/>
    <dgm:cxn modelId="{9B79A0F6-A623-1246-8A06-6955D70B95D7}" type="presParOf" srcId="{9130717C-D1BF-FF40-B660-BAA6919DEB4F}" destId="{134FF0F1-D022-4248-BA41-B7BC22D664CF}" srcOrd="5" destOrd="0" presId="urn:microsoft.com/office/officeart/2005/8/layout/radial4"/>
    <dgm:cxn modelId="{F4D31595-189F-5C40-AE63-0262E76AE545}" type="presParOf" srcId="{9130717C-D1BF-FF40-B660-BAA6919DEB4F}" destId="{F6B7DD04-F809-9E49-AF6A-499C3A485C9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C0551-5E25-5443-A600-A97472913A3D}" type="datetimeFigureOut">
              <a:rPr lang="en-US" smtClean="0"/>
              <a:t>10/27/2014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50D2A-C5CC-D24E-924D-03D2BFE09A6C}" type="slidenum">
              <a:rPr lang="en-US" smtClean="0"/>
              <a:t>‹#›</a:t>
            </a:fld>
            <a:endParaRPr lang="en-US"/>
          </a:p>
        </p:txBody>
      </p:sp>
    </p:spTree>
    <p:extLst>
      <p:ext uri="{BB962C8B-B14F-4D97-AF65-F5344CB8AC3E}">
        <p14:creationId xmlns:p14="http://schemas.microsoft.com/office/powerpoint/2010/main" val="25049880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(23/10/14 16:17) -----</a:t>
            </a:r>
          </a:p>
          <a:p>
            <a:r>
              <a:rPr lang="en-US"/>
              <a:t>Add language used</a:t>
            </a:r>
          </a:p>
        </p:txBody>
      </p:sp>
      <p:sp>
        <p:nvSpPr>
          <p:cNvPr id="4" name="Slide Number Placeholder 3"/>
          <p:cNvSpPr>
            <a:spLocks noGrp="1"/>
          </p:cNvSpPr>
          <p:nvPr>
            <p:ph type="sldNum" sz="quarter" idx="10"/>
          </p:nvPr>
        </p:nvSpPr>
        <p:spPr/>
        <p:txBody>
          <a:bodyPr/>
          <a:lstStyle/>
          <a:p>
            <a:fld id="{C2650D2A-C5CC-D24E-924D-03D2BFE09A6C}" type="slidenum">
              <a:rPr lang="en-US" smtClean="0"/>
              <a:t>4</a:t>
            </a:fld>
            <a:endParaRPr lang="en-US"/>
          </a:p>
        </p:txBody>
      </p:sp>
    </p:spTree>
    <p:extLst>
      <p:ext uri="{BB962C8B-B14F-4D97-AF65-F5344CB8AC3E}">
        <p14:creationId xmlns:p14="http://schemas.microsoft.com/office/powerpoint/2010/main" val="58818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(23/10/14 16:17) -----</a:t>
            </a:r>
          </a:p>
          <a:p>
            <a:r>
              <a:rPr lang="en-US"/>
              <a:t>Add fixed page</a:t>
            </a:r>
          </a:p>
        </p:txBody>
      </p:sp>
      <p:sp>
        <p:nvSpPr>
          <p:cNvPr id="4" name="Slide Number Placeholder 3"/>
          <p:cNvSpPr>
            <a:spLocks noGrp="1"/>
          </p:cNvSpPr>
          <p:nvPr>
            <p:ph type="sldNum" sz="quarter" idx="10"/>
          </p:nvPr>
        </p:nvSpPr>
        <p:spPr/>
        <p:txBody>
          <a:bodyPr/>
          <a:lstStyle/>
          <a:p>
            <a:fld id="{C2650D2A-C5CC-D24E-924D-03D2BFE09A6C}" type="slidenum">
              <a:rPr lang="en-US" smtClean="0"/>
              <a:t>5</a:t>
            </a:fld>
            <a:endParaRPr lang="en-US"/>
          </a:p>
        </p:txBody>
      </p:sp>
    </p:spTree>
    <p:extLst>
      <p:ext uri="{BB962C8B-B14F-4D97-AF65-F5344CB8AC3E}">
        <p14:creationId xmlns:p14="http://schemas.microsoft.com/office/powerpoint/2010/main" val="261511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a:t>
            </a:r>
            <a:r>
              <a:rPr lang="en-US" baseline="0" dirty="0" smtClean="0"/>
              <a:t> concise insightful summary of the processes used</a:t>
            </a:r>
          </a:p>
          <a:p>
            <a:r>
              <a:rPr lang="en-US" baseline="0" dirty="0" smtClean="0"/>
              <a:t>Critique of the processes used</a:t>
            </a:r>
            <a:endParaRPr lang="en-US" dirty="0"/>
          </a:p>
        </p:txBody>
      </p:sp>
      <p:sp>
        <p:nvSpPr>
          <p:cNvPr id="4" name="Slide Number Placeholder 3"/>
          <p:cNvSpPr>
            <a:spLocks noGrp="1"/>
          </p:cNvSpPr>
          <p:nvPr>
            <p:ph type="sldNum" sz="quarter" idx="10"/>
          </p:nvPr>
        </p:nvSpPr>
        <p:spPr/>
        <p:txBody>
          <a:bodyPr/>
          <a:lstStyle/>
          <a:p>
            <a:fld id="{C2650D2A-C5CC-D24E-924D-03D2BFE09A6C}" type="slidenum">
              <a:rPr lang="en-US" smtClean="0"/>
              <a:t>8</a:t>
            </a:fld>
            <a:endParaRPr lang="en-US"/>
          </a:p>
        </p:txBody>
      </p:sp>
    </p:spTree>
    <p:extLst>
      <p:ext uri="{BB962C8B-B14F-4D97-AF65-F5344CB8AC3E}">
        <p14:creationId xmlns:p14="http://schemas.microsoft.com/office/powerpoint/2010/main" val="394408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650D2A-C5CC-D24E-924D-03D2BFE09A6C}" type="slidenum">
              <a:rPr lang="en-US" smtClean="0"/>
              <a:t>30</a:t>
            </a:fld>
            <a:endParaRPr lang="en-US"/>
          </a:p>
        </p:txBody>
      </p:sp>
    </p:spTree>
    <p:extLst>
      <p:ext uri="{BB962C8B-B14F-4D97-AF65-F5344CB8AC3E}">
        <p14:creationId xmlns:p14="http://schemas.microsoft.com/office/powerpoint/2010/main" val="227565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2650D2A-C5CC-D24E-924D-03D2BFE09A6C}" type="slidenum">
              <a:rPr lang="en-US" smtClean="0"/>
              <a:t>31</a:t>
            </a:fld>
            <a:endParaRPr lang="en-US"/>
          </a:p>
        </p:txBody>
      </p:sp>
    </p:spTree>
    <p:extLst>
      <p:ext uri="{BB962C8B-B14F-4D97-AF65-F5344CB8AC3E}">
        <p14:creationId xmlns:p14="http://schemas.microsoft.com/office/powerpoint/2010/main" val="225075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94104981-4EB5-4366-9E17-0A7F3CAA99F3}" type="datetimeFigureOut">
              <a:rPr lang="en-AU" smtClean="0"/>
              <a:t>27/10/2014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120262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4104981-4EB5-4366-9E17-0A7F3CAA99F3}" type="datetimeFigureOut">
              <a:rPr lang="en-AU" smtClean="0"/>
              <a:t>27/10/2014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235327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4104981-4EB5-4366-9E17-0A7F3CAA99F3}" type="datetimeFigureOut">
              <a:rPr lang="en-AU" smtClean="0"/>
              <a:t>27/10/2014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366288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4104981-4EB5-4366-9E17-0A7F3CAA99F3}" type="datetimeFigureOut">
              <a:rPr lang="en-AU" smtClean="0"/>
              <a:t>27/10/2014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168758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94104981-4EB5-4366-9E17-0A7F3CAA99F3}" type="datetimeFigureOut">
              <a:rPr lang="en-AU" smtClean="0"/>
              <a:t>27/10/2014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425061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94104981-4EB5-4366-9E17-0A7F3CAA99F3}" type="datetimeFigureOut">
              <a:rPr lang="en-AU" smtClean="0"/>
              <a:t>27/10/2014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218363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94104981-4EB5-4366-9E17-0A7F3CAA99F3}" type="datetimeFigureOut">
              <a:rPr lang="en-AU" smtClean="0"/>
              <a:t>27/10/2014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381631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94104981-4EB5-4366-9E17-0A7F3CAA99F3}" type="datetimeFigureOut">
              <a:rPr lang="en-AU" smtClean="0"/>
              <a:t>27/10/2014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283452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04981-4EB5-4366-9E17-0A7F3CAA99F3}" type="datetimeFigureOut">
              <a:rPr lang="en-AU" smtClean="0"/>
              <a:t>27/10/2014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320895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4104981-4EB5-4366-9E17-0A7F3CAA99F3}" type="datetimeFigureOut">
              <a:rPr lang="en-AU" smtClean="0"/>
              <a:t>27/10/2014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289197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4104981-4EB5-4366-9E17-0A7F3CAA99F3}" type="datetimeFigureOut">
              <a:rPr lang="en-AU" smtClean="0"/>
              <a:t>27/10/2014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15875D8-DC71-4001-A819-DD3C2CF03DDB}" type="slidenum">
              <a:rPr lang="en-AU" smtClean="0"/>
              <a:t>‹#›</a:t>
            </a:fld>
            <a:endParaRPr lang="en-AU"/>
          </a:p>
        </p:txBody>
      </p:sp>
    </p:spTree>
    <p:extLst>
      <p:ext uri="{BB962C8B-B14F-4D97-AF65-F5344CB8AC3E}">
        <p14:creationId xmlns:p14="http://schemas.microsoft.com/office/powerpoint/2010/main" val="139813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04981-4EB5-4366-9E17-0A7F3CAA99F3}" type="datetimeFigureOut">
              <a:rPr lang="en-AU" smtClean="0"/>
              <a:t>27/10/2014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875D8-DC71-4001-A819-DD3C2CF03DDB}" type="slidenum">
              <a:rPr lang="en-AU" smtClean="0"/>
              <a:t>‹#›</a:t>
            </a:fld>
            <a:endParaRPr lang="en-AU"/>
          </a:p>
        </p:txBody>
      </p:sp>
    </p:spTree>
    <p:extLst>
      <p:ext uri="{BB962C8B-B14F-4D97-AF65-F5344CB8AC3E}">
        <p14:creationId xmlns:p14="http://schemas.microsoft.com/office/powerpoint/2010/main" val="174056790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9225" y="-139700"/>
            <a:ext cx="9144000" cy="2387600"/>
          </a:xfrm>
        </p:spPr>
        <p:txBody>
          <a:bodyPr>
            <a:noAutofit/>
          </a:bodyPr>
          <a:lstStyle/>
          <a:p>
            <a:r>
              <a:rPr lang="en-AU" sz="5400" dirty="0" smtClean="0"/>
              <a:t>3</a:t>
            </a:r>
            <a:r>
              <a:rPr lang="en-AU" sz="5400" baseline="30000" dirty="0" smtClean="0"/>
              <a:t>rd</a:t>
            </a:r>
            <a:r>
              <a:rPr lang="en-AU" sz="5400" dirty="0" smtClean="0"/>
              <a:t> </a:t>
            </a:r>
            <a:r>
              <a:rPr lang="en-AU" sz="5400" dirty="0"/>
              <a:t>Year Physics Lab Booking </a:t>
            </a:r>
            <a:r>
              <a:rPr lang="en-AU" sz="5400" dirty="0" smtClean="0"/>
              <a:t>System</a:t>
            </a:r>
            <a:endParaRPr lang="en-AU" sz="5400" dirty="0"/>
          </a:p>
        </p:txBody>
      </p:sp>
      <p:sp>
        <p:nvSpPr>
          <p:cNvPr id="4" name="Subtitle 3"/>
          <p:cNvSpPr>
            <a:spLocks noGrp="1"/>
          </p:cNvSpPr>
          <p:nvPr>
            <p:ph type="subTitle" idx="1"/>
          </p:nvPr>
        </p:nvSpPr>
        <p:spPr>
          <a:xfrm>
            <a:off x="1562100" y="2447925"/>
            <a:ext cx="9144000" cy="3019425"/>
          </a:xfrm>
        </p:spPr>
        <p:txBody>
          <a:bodyPr>
            <a:normAutofit fontScale="92500" lnSpcReduction="10000"/>
          </a:bodyPr>
          <a:lstStyle/>
          <a:p>
            <a:pPr marL="342900" indent="-342900" algn="l">
              <a:buFont typeface="Arial" panose="020B0604020202020204" pitchFamily="34" charset="0"/>
              <a:buChar char="•"/>
            </a:pPr>
            <a:r>
              <a:rPr lang="en-US" dirty="0" smtClean="0"/>
              <a:t>Christopher </a:t>
            </a:r>
            <a:r>
              <a:rPr lang="en-US" dirty="0" err="1" smtClean="0"/>
              <a:t>Ballouz</a:t>
            </a:r>
            <a:endParaRPr lang="en-US" dirty="0" smtClean="0"/>
          </a:p>
          <a:p>
            <a:pPr marL="342900" indent="-342900" algn="l">
              <a:buFont typeface="Arial" panose="020B0604020202020204" pitchFamily="34" charset="0"/>
              <a:buChar char="•"/>
            </a:pPr>
            <a:r>
              <a:rPr lang="en-US" dirty="0" smtClean="0"/>
              <a:t>Julio </a:t>
            </a:r>
            <a:r>
              <a:rPr lang="en-US" dirty="0" err="1" smtClean="0"/>
              <a:t>Deak</a:t>
            </a:r>
            <a:endParaRPr lang="en-US" dirty="0" smtClean="0"/>
          </a:p>
          <a:p>
            <a:pPr marL="342900" indent="-342900" algn="l">
              <a:buFont typeface="Arial" panose="020B0604020202020204" pitchFamily="34" charset="0"/>
              <a:buChar char="•"/>
            </a:pPr>
            <a:r>
              <a:rPr lang="en-US" dirty="0" err="1" smtClean="0"/>
              <a:t>Kartik</a:t>
            </a:r>
            <a:r>
              <a:rPr lang="en-US" dirty="0" smtClean="0"/>
              <a:t> Gupta</a:t>
            </a:r>
          </a:p>
          <a:p>
            <a:pPr marL="342900" indent="-342900" algn="l">
              <a:buFont typeface="Arial" panose="020B0604020202020204" pitchFamily="34" charset="0"/>
              <a:buChar char="•"/>
            </a:pPr>
            <a:r>
              <a:rPr lang="en-US" dirty="0" smtClean="0"/>
              <a:t>Mohammad </a:t>
            </a:r>
            <a:r>
              <a:rPr lang="en-US" dirty="0" err="1" smtClean="0"/>
              <a:t>Heydari</a:t>
            </a:r>
            <a:endParaRPr lang="en-US" dirty="0" smtClean="0"/>
          </a:p>
          <a:p>
            <a:pPr marL="342900" indent="-342900" algn="l">
              <a:buFont typeface="Arial" panose="020B0604020202020204" pitchFamily="34" charset="0"/>
              <a:buChar char="•"/>
            </a:pPr>
            <a:r>
              <a:rPr lang="en-US" dirty="0" smtClean="0"/>
              <a:t>Albert Hyde</a:t>
            </a:r>
          </a:p>
          <a:p>
            <a:pPr marL="342900" indent="-342900" algn="l">
              <a:buFont typeface="Arial" panose="020B0604020202020204" pitchFamily="34" charset="0"/>
              <a:buChar char="•"/>
            </a:pPr>
            <a:r>
              <a:rPr lang="en-US" dirty="0" err="1" smtClean="0"/>
              <a:t>Puravin</a:t>
            </a:r>
            <a:r>
              <a:rPr lang="en-US" dirty="0" smtClean="0"/>
              <a:t> </a:t>
            </a:r>
            <a:r>
              <a:rPr lang="en-US" dirty="0" err="1" smtClean="0"/>
              <a:t>Sivaganam</a:t>
            </a:r>
            <a:endParaRPr lang="en-US" dirty="0"/>
          </a:p>
        </p:txBody>
      </p:sp>
    </p:spTree>
    <p:extLst>
      <p:ext uri="{BB962C8B-B14F-4D97-AF65-F5344CB8AC3E}">
        <p14:creationId xmlns:p14="http://schemas.microsoft.com/office/powerpoint/2010/main" val="3987614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 XP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209826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929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87665465"/>
              </p:ext>
            </p:extLst>
          </p:nvPr>
        </p:nvGraphicFramePr>
        <p:xfrm>
          <a:off x="65350" y="-16357"/>
          <a:ext cx="12126649" cy="6874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743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Escalation Plan</a:t>
            </a:r>
            <a:endParaRPr lang="en-US" dirty="0"/>
          </a:p>
        </p:txBody>
      </p:sp>
      <p:graphicFrame>
        <p:nvGraphicFramePr>
          <p:cNvPr id="4" name="Diagram 3"/>
          <p:cNvGraphicFramePr/>
          <p:nvPr>
            <p:extLst>
              <p:ext uri="{D42A27DB-BD31-4B8C-83A1-F6EECF244321}">
                <p14:modId xmlns:p14="http://schemas.microsoft.com/office/powerpoint/2010/main" val="494105101"/>
              </p:ext>
            </p:extLst>
          </p:nvPr>
        </p:nvGraphicFramePr>
        <p:xfrm>
          <a:off x="2050954" y="109882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789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60349909"/>
              </p:ext>
            </p:extLst>
          </p:nvPr>
        </p:nvGraphicFramePr>
        <p:xfrm>
          <a:off x="544249" y="412388"/>
          <a:ext cx="11038151" cy="5713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2964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3" name="Content Placeholder 2"/>
          <p:cNvSpPr>
            <a:spLocks noGrp="1"/>
          </p:cNvSpPr>
          <p:nvPr>
            <p:ph idx="1"/>
          </p:nvPr>
        </p:nvSpPr>
        <p:spPr/>
        <p:txBody>
          <a:bodyPr/>
          <a:lstStyle/>
          <a:p>
            <a:r>
              <a:rPr lang="en-US" dirty="0" smtClean="0"/>
              <a:t>Clean, testable and readable Code</a:t>
            </a:r>
          </a:p>
          <a:p>
            <a:r>
              <a:rPr lang="en-US" dirty="0" smtClean="0"/>
              <a:t>Well Commented</a:t>
            </a:r>
          </a:p>
          <a:p>
            <a:r>
              <a:rPr lang="en-US" dirty="0" smtClean="0"/>
              <a:t>Well named</a:t>
            </a:r>
          </a:p>
          <a:p>
            <a:r>
              <a:rPr lang="en-US" dirty="0" smtClean="0"/>
              <a:t>Conforms to clients needs</a:t>
            </a:r>
          </a:p>
          <a:p>
            <a:r>
              <a:rPr lang="en-US" dirty="0" smtClean="0"/>
              <a:t>Deployments in Week 7, 9 and 11</a:t>
            </a:r>
          </a:p>
          <a:p>
            <a:r>
              <a:rPr lang="en-US" dirty="0" smtClean="0"/>
              <a:t>Continuous feedback from client</a:t>
            </a:r>
          </a:p>
          <a:p>
            <a:r>
              <a:rPr lang="en-US" dirty="0" smtClean="0"/>
              <a:t>Client on </a:t>
            </a:r>
            <a:r>
              <a:rPr lang="en-US" dirty="0" err="1" smtClean="0"/>
              <a:t>BitBucket</a:t>
            </a:r>
            <a:endParaRPr lang="en-US" dirty="0"/>
          </a:p>
        </p:txBody>
      </p:sp>
    </p:spTree>
    <p:extLst>
      <p:ext uri="{BB962C8B-B14F-4D97-AF65-F5344CB8AC3E}">
        <p14:creationId xmlns:p14="http://schemas.microsoft.com/office/powerpoint/2010/main" val="178650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for Improvement</a:t>
            </a:r>
            <a:endParaRPr lang="en-US" dirty="0"/>
          </a:p>
        </p:txBody>
      </p:sp>
      <p:sp>
        <p:nvSpPr>
          <p:cNvPr id="3" name="Content Placeholder 2"/>
          <p:cNvSpPr>
            <a:spLocks noGrp="1"/>
          </p:cNvSpPr>
          <p:nvPr>
            <p:ph idx="1"/>
          </p:nvPr>
        </p:nvSpPr>
        <p:spPr/>
        <p:txBody>
          <a:bodyPr/>
          <a:lstStyle/>
          <a:p>
            <a:r>
              <a:rPr lang="en-US" dirty="0" smtClean="0"/>
              <a:t>Unit Testing (</a:t>
            </a:r>
            <a:r>
              <a:rPr lang="en-US" dirty="0" err="1" smtClean="0"/>
              <a:t>Rspec</a:t>
            </a:r>
            <a:r>
              <a:rPr lang="en-US" dirty="0" smtClean="0"/>
              <a:t>)</a:t>
            </a:r>
          </a:p>
          <a:p>
            <a:r>
              <a:rPr lang="en-US" dirty="0" smtClean="0"/>
              <a:t>Rotation of pairs</a:t>
            </a:r>
          </a:p>
          <a:p>
            <a:r>
              <a:rPr lang="en-US" dirty="0" smtClean="0"/>
              <a:t>Timely information on </a:t>
            </a:r>
            <a:r>
              <a:rPr lang="en-US" dirty="0" err="1" smtClean="0"/>
              <a:t>BitBucket</a:t>
            </a:r>
            <a:endParaRPr lang="en-US" dirty="0" smtClean="0"/>
          </a:p>
          <a:p>
            <a:r>
              <a:rPr lang="en-US" dirty="0" smtClean="0"/>
              <a:t>Cross Collaboration on Assignments</a:t>
            </a:r>
          </a:p>
          <a:p>
            <a:r>
              <a:rPr lang="en-US" dirty="0" smtClean="0"/>
              <a:t>Loyalty to Group Contract</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260777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9600" y="2412428"/>
            <a:ext cx="10753724" cy="2181679"/>
          </a:xfrm>
          <a:prstGeom prst="rect">
            <a:avLst/>
          </a:prstGeom>
        </p:spPr>
      </p:pic>
      <p:pic>
        <p:nvPicPr>
          <p:cNvPr id="4" name="Content Placeholder 3"/>
          <p:cNvPicPr>
            <a:picLocks noGrp="1" noChangeAspect="1"/>
          </p:cNvPicPr>
          <p:nvPr>
            <p:ph idx="1"/>
          </p:nvPr>
        </p:nvPicPr>
        <p:blipFill>
          <a:blip r:embed="rId3"/>
          <a:stretch>
            <a:fillRect/>
          </a:stretch>
        </p:blipFill>
        <p:spPr>
          <a:xfrm>
            <a:off x="609600" y="4432182"/>
            <a:ext cx="10972800" cy="2500548"/>
          </a:xfrm>
          <a:prstGeom prst="rect">
            <a:avLst/>
          </a:prstGeom>
        </p:spPr>
      </p:pic>
      <p:pic>
        <p:nvPicPr>
          <p:cNvPr id="6" name="Picture 5"/>
          <p:cNvPicPr>
            <a:picLocks noChangeAspect="1"/>
          </p:cNvPicPr>
          <p:nvPr/>
        </p:nvPicPr>
        <p:blipFill>
          <a:blip r:embed="rId4"/>
          <a:stretch>
            <a:fillRect/>
          </a:stretch>
        </p:blipFill>
        <p:spPr>
          <a:xfrm>
            <a:off x="609600" y="73805"/>
            <a:ext cx="10658475" cy="2379340"/>
          </a:xfrm>
          <a:prstGeom prst="rect">
            <a:avLst/>
          </a:prstGeom>
        </p:spPr>
      </p:pic>
    </p:spTree>
    <p:extLst>
      <p:ext uri="{BB962C8B-B14F-4D97-AF65-F5344CB8AC3E}">
        <p14:creationId xmlns:p14="http://schemas.microsoft.com/office/powerpoint/2010/main" val="2443545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9757" y="2096401"/>
            <a:ext cx="7227003" cy="3409663"/>
          </a:xfrm>
          <a:prstGeom prst="rect">
            <a:avLst/>
          </a:prstGeom>
        </p:spPr>
      </p:pic>
      <p:pic>
        <p:nvPicPr>
          <p:cNvPr id="5" name="Picture 4"/>
          <p:cNvPicPr>
            <a:picLocks noChangeAspect="1"/>
          </p:cNvPicPr>
          <p:nvPr/>
        </p:nvPicPr>
        <p:blipFill>
          <a:blip r:embed="rId3"/>
          <a:stretch>
            <a:fillRect/>
          </a:stretch>
        </p:blipFill>
        <p:spPr>
          <a:xfrm>
            <a:off x="4099756" y="2096401"/>
            <a:ext cx="7227003" cy="3600217"/>
          </a:xfrm>
          <a:prstGeom prst="rect">
            <a:avLst/>
          </a:prstGeom>
        </p:spPr>
      </p:pic>
      <p:sp>
        <p:nvSpPr>
          <p:cNvPr id="2" name="Title 1"/>
          <p:cNvSpPr>
            <a:spLocks noGrp="1"/>
          </p:cNvSpPr>
          <p:nvPr>
            <p:ph type="title"/>
          </p:nvPr>
        </p:nvSpPr>
        <p:spPr/>
        <p:txBody>
          <a:bodyPr>
            <a:normAutofit fontScale="90000"/>
          </a:bodyPr>
          <a:lstStyle/>
          <a:p>
            <a:r>
              <a:rPr lang="en-AU" dirty="0"/>
              <a:t>As a student or admin I want to get a confirmation when making a booking.</a:t>
            </a:r>
          </a:p>
        </p:txBody>
      </p:sp>
      <p:sp>
        <p:nvSpPr>
          <p:cNvPr id="3" name="Content Placeholder 2"/>
          <p:cNvSpPr>
            <a:spLocks noGrp="1"/>
          </p:cNvSpPr>
          <p:nvPr>
            <p:ph idx="1"/>
          </p:nvPr>
        </p:nvSpPr>
        <p:spPr>
          <a:xfrm>
            <a:off x="609600" y="2104104"/>
            <a:ext cx="3200400" cy="3695699"/>
          </a:xfrm>
        </p:spPr>
        <p:txBody>
          <a:bodyPr>
            <a:normAutofit fontScale="92500" lnSpcReduction="10000"/>
          </a:bodyPr>
          <a:lstStyle/>
          <a:p>
            <a:pPr marL="0" indent="0">
              <a:buNone/>
            </a:pPr>
            <a:r>
              <a:rPr lang="en-AU" sz="1800" dirty="0" smtClean="0"/>
              <a:t>When I am either a student or an admin and I make a booking in the system, once the booking is successfully inputted to the database the current user will receive a success message that is clear and obvious about the booking being successfully made.</a:t>
            </a:r>
          </a:p>
          <a:p>
            <a:pPr marL="0" indent="0">
              <a:buNone/>
            </a:pPr>
            <a:endParaRPr lang="en-AU" sz="1800" dirty="0" smtClean="0"/>
          </a:p>
          <a:p>
            <a:pPr marL="0" indent="0">
              <a:buNone/>
            </a:pPr>
            <a:r>
              <a:rPr lang="en-AU" sz="1800" dirty="0" smtClean="0"/>
              <a:t>With the help of java-script, we added an </a:t>
            </a:r>
            <a:r>
              <a:rPr lang="en-AU" sz="1800" dirty="0"/>
              <a:t>alert </a:t>
            </a:r>
            <a:r>
              <a:rPr lang="en-AU" sz="1800" dirty="0" smtClean="0"/>
              <a:t>that </a:t>
            </a:r>
            <a:r>
              <a:rPr lang="en-AU" sz="1800" dirty="0"/>
              <a:t>will confirm with the student the dates of the booking before committing the booking </a:t>
            </a:r>
            <a:r>
              <a:rPr lang="en-AU" sz="1800" dirty="0" smtClean="0"/>
              <a:t>transaction.</a:t>
            </a:r>
            <a:endParaRPr lang="en-AU" sz="1800" dirty="0"/>
          </a:p>
          <a:p>
            <a:pPr marL="0" indent="0">
              <a:buNone/>
            </a:pPr>
            <a:endParaRPr lang="en-AU" sz="1800" dirty="0"/>
          </a:p>
        </p:txBody>
      </p:sp>
    </p:spTree>
    <p:extLst>
      <p:ext uri="{BB962C8B-B14F-4D97-AF65-F5344CB8AC3E}">
        <p14:creationId xmlns:p14="http://schemas.microsoft.com/office/powerpoint/2010/main" val="297622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As a student, I want to book experiments, based on my credit </a:t>
            </a:r>
            <a:r>
              <a:rPr lang="en-AU" dirty="0" smtClean="0"/>
              <a:t>point requirements. </a:t>
            </a:r>
            <a:endParaRPr lang="en-AU" dirty="0"/>
          </a:p>
        </p:txBody>
      </p:sp>
      <p:sp>
        <p:nvSpPr>
          <p:cNvPr id="3" name="Content Placeholder 2"/>
          <p:cNvSpPr>
            <a:spLocks noGrp="1"/>
          </p:cNvSpPr>
          <p:nvPr>
            <p:ph idx="1"/>
          </p:nvPr>
        </p:nvSpPr>
        <p:spPr>
          <a:xfrm>
            <a:off x="542925" y="1647827"/>
            <a:ext cx="3390900" cy="4800598"/>
          </a:xfrm>
        </p:spPr>
        <p:txBody>
          <a:bodyPr>
            <a:normAutofit lnSpcReduction="10000"/>
          </a:bodyPr>
          <a:lstStyle/>
          <a:p>
            <a:pPr marL="0" indent="0">
              <a:buNone/>
            </a:pPr>
            <a:r>
              <a:rPr lang="en-AU" sz="1800" dirty="0"/>
              <a:t>Information is provided to the student about the max number of session bookings possible and the number of sessions already booked. Using the information, the student understands the constraints of their credit point requirements and will be provided a message depending on whether the booking was successful or over the max number of sessions possible</a:t>
            </a:r>
            <a:r>
              <a:rPr lang="en-AU" sz="1800" dirty="0" smtClean="0"/>
              <a:t>.</a:t>
            </a:r>
            <a:endParaRPr lang="en-AU" sz="1800" dirty="0"/>
          </a:p>
          <a:p>
            <a:pPr marL="0" indent="0">
              <a:buNone/>
            </a:pPr>
            <a:endParaRPr lang="en-AU" sz="1800" dirty="0" smtClean="0"/>
          </a:p>
          <a:p>
            <a:pPr marL="0" indent="0">
              <a:buNone/>
            </a:pPr>
            <a:r>
              <a:rPr lang="en-AU" sz="1800" dirty="0"/>
              <a:t>Added three new classes (info, data, and data-</a:t>
            </a:r>
            <a:r>
              <a:rPr lang="en-AU" sz="1800" dirty="0" err="1"/>
              <a:t>num</a:t>
            </a:r>
            <a:r>
              <a:rPr lang="en-AU" sz="1800" dirty="0"/>
              <a:t>) to improve the presentation of the information displayed on the “book experiment” </a:t>
            </a:r>
            <a:r>
              <a:rPr lang="en-AU" sz="1800" dirty="0" smtClean="0"/>
              <a:t>page.</a:t>
            </a:r>
            <a:endParaRPr lang="en-AU" sz="1800" dirty="0"/>
          </a:p>
        </p:txBody>
      </p:sp>
      <p:pic>
        <p:nvPicPr>
          <p:cNvPr id="4" name="Picture 3"/>
          <p:cNvPicPr>
            <a:picLocks noChangeAspect="1"/>
          </p:cNvPicPr>
          <p:nvPr/>
        </p:nvPicPr>
        <p:blipFill>
          <a:blip r:embed="rId2"/>
          <a:stretch>
            <a:fillRect/>
          </a:stretch>
        </p:blipFill>
        <p:spPr>
          <a:xfrm>
            <a:off x="4133087" y="2346768"/>
            <a:ext cx="7449313" cy="2958960"/>
          </a:xfrm>
          <a:prstGeom prst="rect">
            <a:avLst/>
          </a:prstGeom>
        </p:spPr>
      </p:pic>
    </p:spTree>
    <p:extLst>
      <p:ext uri="{BB962C8B-B14F-4D97-AF65-F5344CB8AC3E}">
        <p14:creationId xmlns:p14="http://schemas.microsoft.com/office/powerpoint/2010/main" val="645738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As a student, I can only make one experiment booking session per day</a:t>
            </a:r>
          </a:p>
        </p:txBody>
      </p:sp>
      <p:sp>
        <p:nvSpPr>
          <p:cNvPr id="3" name="Content Placeholder 2"/>
          <p:cNvSpPr>
            <a:spLocks noGrp="1"/>
          </p:cNvSpPr>
          <p:nvPr>
            <p:ph idx="1"/>
          </p:nvPr>
        </p:nvSpPr>
        <p:spPr>
          <a:xfrm>
            <a:off x="542925" y="1952626"/>
            <a:ext cx="3505200" cy="4591049"/>
          </a:xfrm>
        </p:spPr>
        <p:txBody>
          <a:bodyPr>
            <a:normAutofit fontScale="62500" lnSpcReduction="20000"/>
          </a:bodyPr>
          <a:lstStyle/>
          <a:p>
            <a:pPr marL="0" indent="0">
              <a:buNone/>
            </a:pPr>
            <a:r>
              <a:rPr lang="en-AU" dirty="0"/>
              <a:t>The student is able to identify the dates that they have made a booking for another session</a:t>
            </a:r>
            <a:r>
              <a:rPr lang="en-AU" dirty="0" smtClean="0"/>
              <a:t>.</a:t>
            </a:r>
          </a:p>
          <a:p>
            <a:pPr marL="0" indent="0">
              <a:buNone/>
            </a:pPr>
            <a:endParaRPr lang="en-AU" dirty="0"/>
          </a:p>
          <a:p>
            <a:pPr marL="0" indent="0">
              <a:buNone/>
            </a:pPr>
            <a:r>
              <a:rPr lang="en-AU" dirty="0" smtClean="0"/>
              <a:t>Created a new variable @</a:t>
            </a:r>
            <a:r>
              <a:rPr lang="en-AU" dirty="0" err="1" smtClean="0"/>
              <a:t>bookings_exp</a:t>
            </a:r>
            <a:r>
              <a:rPr lang="en-AU" dirty="0" smtClean="0"/>
              <a:t> to store all the experiments that the student has made for the booking to ensure that student is only able to delete the session booked.</a:t>
            </a:r>
          </a:p>
          <a:p>
            <a:pPr marL="0" indent="0">
              <a:buNone/>
            </a:pPr>
            <a:r>
              <a:rPr lang="en-AU" dirty="0" smtClean="0"/>
              <a:t>Added a control statement that loops through the dates selected and checks if the current student has made a booking on the same particular date.</a:t>
            </a:r>
            <a:endParaRPr lang="en-AU" dirty="0"/>
          </a:p>
        </p:txBody>
      </p:sp>
      <p:pic>
        <p:nvPicPr>
          <p:cNvPr id="5" name="Picture 4"/>
          <p:cNvPicPr>
            <a:picLocks noChangeAspect="1"/>
          </p:cNvPicPr>
          <p:nvPr/>
        </p:nvPicPr>
        <p:blipFill>
          <a:blip r:embed="rId2"/>
          <a:stretch>
            <a:fillRect/>
          </a:stretch>
        </p:blipFill>
        <p:spPr>
          <a:xfrm>
            <a:off x="4261671" y="1952626"/>
            <a:ext cx="6758754" cy="3687125"/>
          </a:xfrm>
          <a:prstGeom prst="rect">
            <a:avLst/>
          </a:prstGeom>
        </p:spPr>
      </p:pic>
    </p:spTree>
    <p:extLst>
      <p:ext uri="{BB962C8B-B14F-4D97-AF65-F5344CB8AC3E}">
        <p14:creationId xmlns:p14="http://schemas.microsoft.com/office/powerpoint/2010/main" val="125949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sp>
        <p:nvSpPr>
          <p:cNvPr id="3" name="Content Placeholder 2"/>
          <p:cNvSpPr>
            <a:spLocks noGrp="1"/>
          </p:cNvSpPr>
          <p:nvPr>
            <p:ph idx="1"/>
          </p:nvPr>
        </p:nvSpPr>
        <p:spPr/>
        <p:txBody>
          <a:bodyPr>
            <a:normAutofit lnSpcReduction="10000"/>
          </a:bodyPr>
          <a:lstStyle/>
          <a:p>
            <a:r>
              <a:rPr lang="en-US" dirty="0" smtClean="0"/>
              <a:t>3</a:t>
            </a:r>
            <a:r>
              <a:rPr lang="en-US" baseline="30000" dirty="0" smtClean="0"/>
              <a:t>rd</a:t>
            </a:r>
            <a:r>
              <a:rPr lang="en-US" dirty="0" smtClean="0"/>
              <a:t> Year Physics Lab Booking System</a:t>
            </a:r>
          </a:p>
          <a:p>
            <a:r>
              <a:rPr lang="en-US" dirty="0" smtClean="0"/>
              <a:t>School of Physics, USYD</a:t>
            </a:r>
          </a:p>
          <a:p>
            <a:r>
              <a:rPr lang="en-US" dirty="0" smtClean="0"/>
              <a:t>30 experiments</a:t>
            </a:r>
          </a:p>
          <a:p>
            <a:r>
              <a:rPr lang="en-US" dirty="0" smtClean="0"/>
              <a:t>90 students</a:t>
            </a:r>
          </a:p>
          <a:p>
            <a:r>
              <a:rPr lang="en-US" dirty="0" smtClean="0"/>
              <a:t>10 weeks</a:t>
            </a:r>
          </a:p>
          <a:p>
            <a:r>
              <a:rPr lang="en-US" dirty="0" smtClean="0"/>
              <a:t>Students, Tutors, Administrators</a:t>
            </a:r>
          </a:p>
          <a:p>
            <a:r>
              <a:rPr lang="en-US" dirty="0" smtClean="0"/>
              <a:t>Credit Point Requirements</a:t>
            </a:r>
          </a:p>
          <a:p>
            <a:r>
              <a:rPr lang="en-US" dirty="0" smtClean="0"/>
              <a:t>Evenly Booked</a:t>
            </a:r>
            <a:endParaRPr lang="en-US" dirty="0"/>
          </a:p>
        </p:txBody>
      </p:sp>
    </p:spTree>
    <p:extLst>
      <p:ext uri="{BB962C8B-B14F-4D97-AF65-F5344CB8AC3E}">
        <p14:creationId xmlns:p14="http://schemas.microsoft.com/office/powerpoint/2010/main" val="2128090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As a student, I want to be able to cancel a booking a certain number(X) days before the booked </a:t>
            </a:r>
            <a:r>
              <a:rPr lang="en-AU" dirty="0" smtClean="0"/>
              <a:t>date</a:t>
            </a:r>
            <a:endParaRPr lang="en-AU" dirty="0"/>
          </a:p>
        </p:txBody>
      </p:sp>
      <p:sp>
        <p:nvSpPr>
          <p:cNvPr id="3" name="Content Placeholder 2"/>
          <p:cNvSpPr>
            <a:spLocks noGrp="1"/>
          </p:cNvSpPr>
          <p:nvPr>
            <p:ph idx="1"/>
          </p:nvPr>
        </p:nvSpPr>
        <p:spPr>
          <a:xfrm>
            <a:off x="1000125" y="1676401"/>
            <a:ext cx="2676525" cy="4525963"/>
          </a:xfrm>
        </p:spPr>
        <p:txBody>
          <a:bodyPr>
            <a:normAutofit lnSpcReduction="10000"/>
          </a:bodyPr>
          <a:lstStyle/>
          <a:p>
            <a:pPr marL="0" indent="0">
              <a:buNone/>
            </a:pPr>
            <a:r>
              <a:rPr lang="en-AU" sz="1800" dirty="0"/>
              <a:t>Administrator selects certain number (say this number is X). Students can make a cancellation if the day is X days before the booked date</a:t>
            </a:r>
            <a:r>
              <a:rPr lang="en-AU" sz="1800" dirty="0" smtClean="0"/>
              <a:t>.</a:t>
            </a:r>
          </a:p>
          <a:p>
            <a:pPr marL="0" indent="0">
              <a:buNone/>
            </a:pPr>
            <a:endParaRPr lang="en-AU" sz="1800" dirty="0"/>
          </a:p>
          <a:p>
            <a:pPr marL="0" indent="0">
              <a:buNone/>
            </a:pPr>
            <a:r>
              <a:rPr lang="en-AU" sz="1800" dirty="0" smtClean="0"/>
              <a:t>A variable that is used in both the booking page and the system settings page. It can be changed in the settings page via the admin, and the number of days is used the current date and the date of the experiment to either allow cancelation or not.</a:t>
            </a:r>
            <a:endParaRPr lang="en-AU" sz="1800" dirty="0"/>
          </a:p>
        </p:txBody>
      </p:sp>
      <p:pic>
        <p:nvPicPr>
          <p:cNvPr id="4" name="Picture 3"/>
          <p:cNvPicPr>
            <a:picLocks noChangeAspect="1"/>
          </p:cNvPicPr>
          <p:nvPr/>
        </p:nvPicPr>
        <p:blipFill>
          <a:blip r:embed="rId2"/>
          <a:stretch>
            <a:fillRect/>
          </a:stretch>
        </p:blipFill>
        <p:spPr>
          <a:xfrm>
            <a:off x="4294100" y="1838630"/>
            <a:ext cx="6870360" cy="2702845"/>
          </a:xfrm>
          <a:prstGeom prst="rect">
            <a:avLst/>
          </a:prstGeom>
        </p:spPr>
      </p:pic>
      <p:pic>
        <p:nvPicPr>
          <p:cNvPr id="5" name="Picture 4"/>
          <p:cNvPicPr>
            <a:picLocks noChangeAspect="1"/>
          </p:cNvPicPr>
          <p:nvPr/>
        </p:nvPicPr>
        <p:blipFill>
          <a:blip r:embed="rId3"/>
          <a:stretch>
            <a:fillRect/>
          </a:stretch>
        </p:blipFill>
        <p:spPr>
          <a:xfrm>
            <a:off x="5352168" y="4814717"/>
            <a:ext cx="4824220" cy="1722391"/>
          </a:xfrm>
          <a:prstGeom prst="rect">
            <a:avLst/>
          </a:prstGeom>
        </p:spPr>
      </p:pic>
      <p:pic>
        <p:nvPicPr>
          <p:cNvPr id="6" name="Picture 5"/>
          <p:cNvPicPr>
            <a:picLocks noChangeAspect="1"/>
          </p:cNvPicPr>
          <p:nvPr/>
        </p:nvPicPr>
        <p:blipFill>
          <a:blip r:embed="rId4"/>
          <a:stretch>
            <a:fillRect/>
          </a:stretch>
        </p:blipFill>
        <p:spPr>
          <a:xfrm>
            <a:off x="5375245" y="4778216"/>
            <a:ext cx="4708069" cy="1758892"/>
          </a:xfrm>
          <a:prstGeom prst="rect">
            <a:avLst/>
          </a:prstGeom>
        </p:spPr>
      </p:pic>
    </p:spTree>
    <p:extLst>
      <p:ext uri="{BB962C8B-B14F-4D97-AF65-F5344CB8AC3E}">
        <p14:creationId xmlns:p14="http://schemas.microsoft.com/office/powerpoint/2010/main" val="426852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As an admin, I want to be able to add students with their personal details</a:t>
            </a:r>
            <a:r>
              <a:rPr lang="en-AU" dirty="0" smtClean="0"/>
              <a:t>.</a:t>
            </a:r>
            <a:endParaRPr lang="en-AU" dirty="0"/>
          </a:p>
        </p:txBody>
      </p:sp>
      <p:sp>
        <p:nvSpPr>
          <p:cNvPr id="3" name="Content Placeholder 2"/>
          <p:cNvSpPr>
            <a:spLocks noGrp="1"/>
          </p:cNvSpPr>
          <p:nvPr>
            <p:ph idx="1"/>
          </p:nvPr>
        </p:nvSpPr>
        <p:spPr>
          <a:xfrm>
            <a:off x="609600" y="1600201"/>
            <a:ext cx="3524250" cy="4525963"/>
          </a:xfrm>
        </p:spPr>
        <p:txBody>
          <a:bodyPr>
            <a:normAutofit fontScale="70000" lnSpcReduction="20000"/>
          </a:bodyPr>
          <a:lstStyle/>
          <a:p>
            <a:pPr marL="0" indent="0">
              <a:buNone/>
            </a:pPr>
            <a:r>
              <a:rPr lang="en-AU" dirty="0"/>
              <a:t>Administrator of the system needs to create students based on their personal details i.e. SID, name, email address, and password. SID and email need to be unique and they need to follow a pattern to match </a:t>
            </a:r>
            <a:r>
              <a:rPr lang="en-AU" dirty="0" smtClean="0"/>
              <a:t>up.</a:t>
            </a:r>
          </a:p>
          <a:p>
            <a:pPr marL="0" indent="0">
              <a:buNone/>
            </a:pPr>
            <a:endParaRPr lang="en-AU" dirty="0"/>
          </a:p>
          <a:p>
            <a:pPr marL="0" indent="0">
              <a:buNone/>
            </a:pPr>
            <a:r>
              <a:rPr lang="en-AU" dirty="0" smtClean="0"/>
              <a:t>This was a bug in the old system where an error use to pop up when adding a student. It was an error with the email address that would allow this bug to occur. </a:t>
            </a:r>
            <a:endParaRPr lang="en-AU" dirty="0"/>
          </a:p>
        </p:txBody>
      </p:sp>
      <p:pic>
        <p:nvPicPr>
          <p:cNvPr id="4" name="Picture 3"/>
          <p:cNvPicPr>
            <a:picLocks noChangeAspect="1"/>
          </p:cNvPicPr>
          <p:nvPr/>
        </p:nvPicPr>
        <p:blipFill>
          <a:blip r:embed="rId2"/>
          <a:stretch>
            <a:fillRect/>
          </a:stretch>
        </p:blipFill>
        <p:spPr>
          <a:xfrm>
            <a:off x="4813981" y="1779638"/>
            <a:ext cx="6651181" cy="3778012"/>
          </a:xfrm>
          <a:prstGeom prst="rect">
            <a:avLst/>
          </a:prstGeom>
        </p:spPr>
      </p:pic>
      <p:pic>
        <p:nvPicPr>
          <p:cNvPr id="6" name="Picture 5"/>
          <p:cNvPicPr>
            <a:picLocks noChangeAspect="1"/>
          </p:cNvPicPr>
          <p:nvPr/>
        </p:nvPicPr>
        <p:blipFill>
          <a:blip r:embed="rId3"/>
          <a:stretch>
            <a:fillRect/>
          </a:stretch>
        </p:blipFill>
        <p:spPr>
          <a:xfrm>
            <a:off x="4813980" y="1779638"/>
            <a:ext cx="6651181" cy="3867384"/>
          </a:xfrm>
          <a:prstGeom prst="rect">
            <a:avLst/>
          </a:prstGeom>
        </p:spPr>
      </p:pic>
    </p:spTree>
    <p:extLst>
      <p:ext uri="{BB962C8B-B14F-4D97-AF65-F5344CB8AC3E}">
        <p14:creationId xmlns:p14="http://schemas.microsoft.com/office/powerpoint/2010/main" val="368014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As an admin, I want to import/upload a list of </a:t>
            </a:r>
            <a:r>
              <a:rPr lang="en-AU" dirty="0" smtClean="0"/>
              <a:t>students</a:t>
            </a:r>
            <a:endParaRPr lang="en-AU" dirty="0"/>
          </a:p>
        </p:txBody>
      </p:sp>
      <p:sp>
        <p:nvSpPr>
          <p:cNvPr id="3" name="Content Placeholder 2"/>
          <p:cNvSpPr>
            <a:spLocks noGrp="1"/>
          </p:cNvSpPr>
          <p:nvPr>
            <p:ph idx="1"/>
          </p:nvPr>
        </p:nvSpPr>
        <p:spPr>
          <a:xfrm>
            <a:off x="609600" y="1600202"/>
            <a:ext cx="3190875" cy="4048124"/>
          </a:xfrm>
        </p:spPr>
        <p:txBody>
          <a:bodyPr>
            <a:normAutofit/>
          </a:bodyPr>
          <a:lstStyle/>
          <a:p>
            <a:pPr marL="0" indent="0">
              <a:buNone/>
            </a:pPr>
            <a:r>
              <a:rPr lang="en-AU" sz="1800" dirty="0"/>
              <a:t>Administrator can upload a csv formatted file, based on a predefined format, to upload a list of students. The CSV file must follow the format that is being described in the relevant view; otherwise an error will be shown. Each student in the list will then be created and saved into the database. A Confirmation email will be sent to each student to indicate that they have been added to the system.</a:t>
            </a:r>
          </a:p>
        </p:txBody>
      </p:sp>
      <p:pic>
        <p:nvPicPr>
          <p:cNvPr id="5" name="Picture 4"/>
          <p:cNvPicPr>
            <a:picLocks noChangeAspect="1"/>
          </p:cNvPicPr>
          <p:nvPr/>
        </p:nvPicPr>
        <p:blipFill>
          <a:blip r:embed="rId2"/>
          <a:stretch>
            <a:fillRect/>
          </a:stretch>
        </p:blipFill>
        <p:spPr>
          <a:xfrm>
            <a:off x="4304539" y="1788534"/>
            <a:ext cx="7182611" cy="3955459"/>
          </a:xfrm>
          <a:prstGeom prst="rect">
            <a:avLst/>
          </a:prstGeom>
        </p:spPr>
      </p:pic>
      <p:pic>
        <p:nvPicPr>
          <p:cNvPr id="6" name="Picture 5"/>
          <p:cNvPicPr>
            <a:picLocks noChangeAspect="1"/>
          </p:cNvPicPr>
          <p:nvPr/>
        </p:nvPicPr>
        <p:blipFill>
          <a:blip r:embed="rId3"/>
          <a:stretch>
            <a:fillRect/>
          </a:stretch>
        </p:blipFill>
        <p:spPr>
          <a:xfrm>
            <a:off x="6096000" y="2378826"/>
            <a:ext cx="4605789" cy="3269500"/>
          </a:xfrm>
          <a:prstGeom prst="rect">
            <a:avLst/>
          </a:prstGeom>
        </p:spPr>
      </p:pic>
    </p:spTree>
    <p:extLst>
      <p:ext uri="{BB962C8B-B14F-4D97-AF65-F5344CB8AC3E}">
        <p14:creationId xmlns:p14="http://schemas.microsoft.com/office/powerpoint/2010/main" val="32360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As an admin, I want to select dates for each experiment in the current </a:t>
            </a:r>
            <a:r>
              <a:rPr lang="en-AU" dirty="0" smtClean="0"/>
              <a:t>semester</a:t>
            </a:r>
            <a:endParaRPr lang="en-AU" dirty="0"/>
          </a:p>
        </p:txBody>
      </p:sp>
      <p:sp>
        <p:nvSpPr>
          <p:cNvPr id="3" name="Content Placeholder 2"/>
          <p:cNvSpPr>
            <a:spLocks noGrp="1"/>
          </p:cNvSpPr>
          <p:nvPr>
            <p:ph idx="1"/>
          </p:nvPr>
        </p:nvSpPr>
        <p:spPr>
          <a:xfrm>
            <a:off x="609599" y="1600201"/>
            <a:ext cx="3209925" cy="4525963"/>
          </a:xfrm>
        </p:spPr>
        <p:txBody>
          <a:bodyPr>
            <a:normAutofit fontScale="92500" lnSpcReduction="10000"/>
          </a:bodyPr>
          <a:lstStyle/>
          <a:p>
            <a:pPr marL="0" indent="0">
              <a:buNone/>
            </a:pPr>
            <a:r>
              <a:rPr lang="en-AU" sz="1800" dirty="0"/>
              <a:t>The administrator is able to view the experiment list side by side with the calendar and select the availability for each experiment </a:t>
            </a:r>
            <a:r>
              <a:rPr lang="en-AU" sz="1800" dirty="0" smtClean="0"/>
              <a:t>individually.</a:t>
            </a:r>
          </a:p>
          <a:p>
            <a:pPr marL="0" indent="0">
              <a:buNone/>
            </a:pPr>
            <a:endParaRPr lang="en-AU" sz="1800" dirty="0"/>
          </a:p>
          <a:p>
            <a:pPr marL="0" indent="0">
              <a:buNone/>
            </a:pPr>
            <a:r>
              <a:rPr lang="en-AU" sz="1800" dirty="0" smtClean="0"/>
              <a:t>Added new functionality that will display and store the selected experiment that you want to show. Firstly, @@</a:t>
            </a:r>
            <a:r>
              <a:rPr lang="en-AU" sz="1800" dirty="0" err="1" smtClean="0"/>
              <a:t>exp_selected</a:t>
            </a:r>
            <a:r>
              <a:rPr lang="en-AU" sz="1800" dirty="0" smtClean="0"/>
              <a:t> is a global class variable that gets filled with the id of an experiment when it gets posted whenever the ‘Submit’ button gets pressed in the experiment table. Secondly, toggle_calander is used as a radio button to select a experiment to be shown.</a:t>
            </a:r>
            <a:endParaRPr lang="en-AU" sz="1800" dirty="0"/>
          </a:p>
          <a:p>
            <a:pPr marL="0" indent="0">
              <a:buNone/>
            </a:pPr>
            <a:endParaRPr lang="en-AU" sz="1800" dirty="0"/>
          </a:p>
        </p:txBody>
      </p:sp>
      <p:pic>
        <p:nvPicPr>
          <p:cNvPr id="4" name="Picture 3"/>
          <p:cNvPicPr>
            <a:picLocks noChangeAspect="1"/>
          </p:cNvPicPr>
          <p:nvPr/>
        </p:nvPicPr>
        <p:blipFill>
          <a:blip r:embed="rId2"/>
          <a:stretch>
            <a:fillRect/>
          </a:stretch>
        </p:blipFill>
        <p:spPr>
          <a:xfrm>
            <a:off x="4391024" y="1824917"/>
            <a:ext cx="7038976" cy="4076529"/>
          </a:xfrm>
          <a:prstGeom prst="rect">
            <a:avLst/>
          </a:prstGeom>
        </p:spPr>
      </p:pic>
      <p:pic>
        <p:nvPicPr>
          <p:cNvPr id="5" name="Picture 4"/>
          <p:cNvPicPr>
            <a:picLocks noChangeAspect="1"/>
          </p:cNvPicPr>
          <p:nvPr/>
        </p:nvPicPr>
        <p:blipFill>
          <a:blip r:embed="rId3"/>
          <a:stretch>
            <a:fillRect/>
          </a:stretch>
        </p:blipFill>
        <p:spPr>
          <a:xfrm>
            <a:off x="4391024" y="1824917"/>
            <a:ext cx="6973029" cy="4116378"/>
          </a:xfrm>
          <a:prstGeom prst="rect">
            <a:avLst/>
          </a:prstGeom>
        </p:spPr>
      </p:pic>
    </p:spTree>
    <p:extLst>
      <p:ext uri="{BB962C8B-B14F-4D97-AF65-F5344CB8AC3E}">
        <p14:creationId xmlns:p14="http://schemas.microsoft.com/office/powerpoint/2010/main" val="13151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mtClean="0"/>
              <a:t>As an admin, I want to disable the option for students to cancel a booking</a:t>
            </a:r>
            <a:endParaRPr lang="en-AU" dirty="0"/>
          </a:p>
        </p:txBody>
      </p:sp>
      <p:pic>
        <p:nvPicPr>
          <p:cNvPr id="5" name="Content Placeholder 4"/>
          <p:cNvPicPr>
            <a:picLocks noGrp="1" noChangeAspect="1"/>
          </p:cNvPicPr>
          <p:nvPr>
            <p:ph idx="1"/>
          </p:nvPr>
        </p:nvPicPr>
        <p:blipFill>
          <a:blip r:embed="rId2"/>
          <a:stretch>
            <a:fillRect/>
          </a:stretch>
        </p:blipFill>
        <p:spPr>
          <a:xfrm>
            <a:off x="3865483" y="2007793"/>
            <a:ext cx="7729650" cy="4371974"/>
          </a:xfrm>
          <a:prstGeom prst="rect">
            <a:avLst/>
          </a:prstGeom>
        </p:spPr>
      </p:pic>
      <p:sp>
        <p:nvSpPr>
          <p:cNvPr id="10" name="TextBox 9"/>
          <p:cNvSpPr txBox="1"/>
          <p:nvPr/>
        </p:nvSpPr>
        <p:spPr>
          <a:xfrm>
            <a:off x="247649" y="2609850"/>
            <a:ext cx="3297083" cy="3139321"/>
          </a:xfrm>
          <a:prstGeom prst="rect">
            <a:avLst/>
          </a:prstGeom>
          <a:noFill/>
        </p:spPr>
        <p:txBody>
          <a:bodyPr wrap="square" rtlCol="0">
            <a:spAutoFit/>
          </a:bodyPr>
          <a:lstStyle/>
          <a:p>
            <a:r>
              <a:rPr lang="en-AU" dirty="0" smtClean="0"/>
              <a:t>Main idea was to use a variable that changes according to the check box that is used.</a:t>
            </a:r>
          </a:p>
          <a:p>
            <a:r>
              <a:rPr lang="en-AU" dirty="0" smtClean="0"/>
              <a:t>We tried to use a new variable and assign it globally but that didn’t work, so we used the same variable that was already being used for the min_day_cancellation, but added more functionality with it.</a:t>
            </a:r>
          </a:p>
          <a:p>
            <a:endParaRPr lang="en-AU" dirty="0"/>
          </a:p>
        </p:txBody>
      </p:sp>
      <p:pic>
        <p:nvPicPr>
          <p:cNvPr id="7" name="Picture 6"/>
          <p:cNvPicPr>
            <a:picLocks noChangeAspect="1"/>
          </p:cNvPicPr>
          <p:nvPr/>
        </p:nvPicPr>
        <p:blipFill>
          <a:blip r:embed="rId3"/>
          <a:stretch>
            <a:fillRect/>
          </a:stretch>
        </p:blipFill>
        <p:spPr>
          <a:xfrm>
            <a:off x="3752733" y="1924051"/>
            <a:ext cx="7955150" cy="4455716"/>
          </a:xfrm>
          <a:prstGeom prst="rect">
            <a:avLst/>
          </a:prstGeom>
        </p:spPr>
      </p:pic>
    </p:spTree>
    <p:extLst>
      <p:ext uri="{BB962C8B-B14F-4D97-AF65-F5344CB8AC3E}">
        <p14:creationId xmlns:p14="http://schemas.microsoft.com/office/powerpoint/2010/main" val="425710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As an admin, I want to be able to cancel bookings at any time for enrolled students</a:t>
            </a:r>
            <a:r>
              <a:rPr lang="en-AU" dirty="0" smtClean="0"/>
              <a:t>.</a:t>
            </a:r>
            <a:endParaRPr lang="en-AU" dirty="0"/>
          </a:p>
        </p:txBody>
      </p:sp>
      <p:sp>
        <p:nvSpPr>
          <p:cNvPr id="3" name="Content Placeholder 2"/>
          <p:cNvSpPr>
            <a:spLocks noGrp="1"/>
          </p:cNvSpPr>
          <p:nvPr>
            <p:ph idx="1"/>
          </p:nvPr>
        </p:nvSpPr>
        <p:spPr>
          <a:xfrm>
            <a:off x="609600" y="1695451"/>
            <a:ext cx="3057525" cy="4525963"/>
          </a:xfrm>
        </p:spPr>
        <p:txBody>
          <a:bodyPr>
            <a:normAutofit lnSpcReduction="10000"/>
          </a:bodyPr>
          <a:lstStyle/>
          <a:p>
            <a:pPr marL="0" indent="0">
              <a:buNone/>
            </a:pPr>
            <a:r>
              <a:rPr lang="en-AU" sz="1800" dirty="0"/>
              <a:t>As issues can arise during a semester an admin should be able to cancel any booking made without having to worry about changing any settings. The admin level then over rules any other conditions in place and allows them to cancel the booking</a:t>
            </a:r>
            <a:r>
              <a:rPr lang="en-AU" sz="1800" dirty="0" smtClean="0"/>
              <a:t>.</a:t>
            </a:r>
          </a:p>
          <a:p>
            <a:pPr marL="0" indent="0">
              <a:buNone/>
            </a:pPr>
            <a:endParaRPr lang="en-AU" sz="1800" dirty="0"/>
          </a:p>
          <a:p>
            <a:pPr marL="0" indent="0">
              <a:buNone/>
            </a:pPr>
            <a:r>
              <a:rPr lang="en-AU" sz="1800" dirty="0"/>
              <a:t>Added in a check when cancelling a booking that checks wither the current role is the admins and, if true does not check any other logic and removes the booking</a:t>
            </a:r>
            <a:r>
              <a:rPr lang="en-AU" sz="1800" dirty="0" smtClean="0"/>
              <a:t>.</a:t>
            </a:r>
            <a:endParaRPr lang="en-AU" sz="1800" dirty="0"/>
          </a:p>
        </p:txBody>
      </p:sp>
      <p:pic>
        <p:nvPicPr>
          <p:cNvPr id="5" name="Picture 4"/>
          <p:cNvPicPr>
            <a:picLocks noChangeAspect="1"/>
          </p:cNvPicPr>
          <p:nvPr/>
        </p:nvPicPr>
        <p:blipFill>
          <a:blip r:embed="rId2"/>
          <a:stretch>
            <a:fillRect/>
          </a:stretch>
        </p:blipFill>
        <p:spPr>
          <a:xfrm>
            <a:off x="4337892" y="1871122"/>
            <a:ext cx="6815883" cy="3806193"/>
          </a:xfrm>
          <a:prstGeom prst="rect">
            <a:avLst/>
          </a:prstGeom>
        </p:spPr>
      </p:pic>
      <p:pic>
        <p:nvPicPr>
          <p:cNvPr id="6" name="Picture 5"/>
          <p:cNvPicPr>
            <a:picLocks noChangeAspect="1"/>
          </p:cNvPicPr>
          <p:nvPr/>
        </p:nvPicPr>
        <p:blipFill>
          <a:blip r:embed="rId3"/>
          <a:stretch>
            <a:fillRect/>
          </a:stretch>
        </p:blipFill>
        <p:spPr>
          <a:xfrm>
            <a:off x="4278355" y="1871122"/>
            <a:ext cx="6934955" cy="3833760"/>
          </a:xfrm>
          <a:prstGeom prst="rect">
            <a:avLst/>
          </a:prstGeom>
        </p:spPr>
      </p:pic>
    </p:spTree>
    <p:extLst>
      <p:ext uri="{BB962C8B-B14F-4D97-AF65-F5344CB8AC3E}">
        <p14:creationId xmlns:p14="http://schemas.microsoft.com/office/powerpoint/2010/main" val="41604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As an admin, I want email notifications sent when making/cancelling a booking</a:t>
            </a:r>
          </a:p>
        </p:txBody>
      </p:sp>
      <p:sp>
        <p:nvSpPr>
          <p:cNvPr id="3" name="Content Placeholder 2"/>
          <p:cNvSpPr>
            <a:spLocks noGrp="1"/>
          </p:cNvSpPr>
          <p:nvPr>
            <p:ph idx="1"/>
          </p:nvPr>
        </p:nvSpPr>
        <p:spPr>
          <a:xfrm>
            <a:off x="609600" y="1771651"/>
            <a:ext cx="3524250" cy="4525963"/>
          </a:xfrm>
        </p:spPr>
        <p:txBody>
          <a:bodyPr>
            <a:normAutofit lnSpcReduction="10000"/>
          </a:bodyPr>
          <a:lstStyle/>
          <a:p>
            <a:pPr marL="0" indent="0">
              <a:buNone/>
            </a:pPr>
            <a:r>
              <a:rPr lang="en-AU" sz="1800" dirty="0"/>
              <a:t>Email notification needs to be sent whenever the administrator makes a booking or cancels a booking for a student. Email notification will be sent to the student's email address that has been registered in the system</a:t>
            </a:r>
            <a:r>
              <a:rPr lang="en-AU" sz="1800" dirty="0" smtClean="0"/>
              <a:t>.</a:t>
            </a:r>
          </a:p>
          <a:p>
            <a:pPr marL="0" indent="0">
              <a:buNone/>
            </a:pPr>
            <a:endParaRPr lang="en-AU" sz="1800" dirty="0"/>
          </a:p>
          <a:p>
            <a:pPr marL="0" indent="0">
              <a:buNone/>
            </a:pPr>
            <a:r>
              <a:rPr lang="en-AU" sz="1800" dirty="0" smtClean="0"/>
              <a:t>Added two methods: ‘</a:t>
            </a:r>
            <a:r>
              <a:rPr lang="en-AU" sz="1800" dirty="0" err="1" smtClean="0"/>
              <a:t>cancelBookingEmail</a:t>
            </a:r>
            <a:r>
              <a:rPr lang="en-AU" sz="1800" dirty="0" smtClean="0"/>
              <a:t>’ and ‘</a:t>
            </a:r>
            <a:r>
              <a:rPr lang="en-AU" sz="1800" dirty="0" err="1" smtClean="0"/>
              <a:t>makeBookingemail</a:t>
            </a:r>
            <a:r>
              <a:rPr lang="en-AU" sz="1800" dirty="0" smtClean="0"/>
              <a:t>’. With these two methods, added </a:t>
            </a:r>
            <a:r>
              <a:rPr lang="en-AU" sz="1800" dirty="0"/>
              <a:t>methods calls </a:t>
            </a:r>
            <a:r>
              <a:rPr lang="en-AU" sz="1800" dirty="0" smtClean="0"/>
              <a:t> </a:t>
            </a:r>
            <a:r>
              <a:rPr lang="en-AU" sz="1800" dirty="0"/>
              <a:t>whenever admin make/cancel a booking. So now email </a:t>
            </a:r>
            <a:r>
              <a:rPr lang="en-AU" sz="1800" dirty="0" smtClean="0"/>
              <a:t>notifications can be </a:t>
            </a:r>
            <a:r>
              <a:rPr lang="en-AU" sz="1800" dirty="0"/>
              <a:t>sent </a:t>
            </a:r>
            <a:r>
              <a:rPr lang="en-AU" sz="1800" dirty="0" smtClean="0"/>
              <a:t>out whenever </a:t>
            </a:r>
            <a:r>
              <a:rPr lang="en-AU" sz="1800" dirty="0"/>
              <a:t>a booking is being made or cancelled</a:t>
            </a:r>
            <a:r>
              <a:rPr lang="en-AU" sz="1800" dirty="0" smtClean="0"/>
              <a:t>.</a:t>
            </a:r>
            <a:endParaRPr lang="en-AU" sz="1800" dirty="0"/>
          </a:p>
        </p:txBody>
      </p:sp>
      <p:pic>
        <p:nvPicPr>
          <p:cNvPr id="4" name="Picture 3"/>
          <p:cNvPicPr>
            <a:picLocks noChangeAspect="1"/>
          </p:cNvPicPr>
          <p:nvPr/>
        </p:nvPicPr>
        <p:blipFill>
          <a:blip r:embed="rId2"/>
          <a:stretch>
            <a:fillRect/>
          </a:stretch>
        </p:blipFill>
        <p:spPr>
          <a:xfrm>
            <a:off x="4642833" y="1911905"/>
            <a:ext cx="6939567" cy="3603383"/>
          </a:xfrm>
          <a:prstGeom prst="rect">
            <a:avLst/>
          </a:prstGeom>
        </p:spPr>
      </p:pic>
      <p:pic>
        <p:nvPicPr>
          <p:cNvPr id="5" name="Picture 4"/>
          <p:cNvPicPr>
            <a:picLocks noChangeAspect="1"/>
          </p:cNvPicPr>
          <p:nvPr/>
        </p:nvPicPr>
        <p:blipFill>
          <a:blip r:embed="rId3"/>
          <a:stretch>
            <a:fillRect/>
          </a:stretch>
        </p:blipFill>
        <p:spPr>
          <a:xfrm>
            <a:off x="4642832" y="1911904"/>
            <a:ext cx="6939567" cy="3806317"/>
          </a:xfrm>
          <a:prstGeom prst="rect">
            <a:avLst/>
          </a:prstGeom>
        </p:spPr>
      </p:pic>
    </p:spTree>
    <p:extLst>
      <p:ext uri="{BB962C8B-B14F-4D97-AF65-F5344CB8AC3E}">
        <p14:creationId xmlns:p14="http://schemas.microsoft.com/office/powerpoint/2010/main" val="7575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As an admin, I want to view the experiments booked and completed for each student</a:t>
            </a:r>
          </a:p>
        </p:txBody>
      </p:sp>
      <p:sp>
        <p:nvSpPr>
          <p:cNvPr id="3" name="Content Placeholder 2"/>
          <p:cNvSpPr>
            <a:spLocks noGrp="1"/>
          </p:cNvSpPr>
          <p:nvPr>
            <p:ph idx="1"/>
          </p:nvPr>
        </p:nvSpPr>
        <p:spPr>
          <a:xfrm>
            <a:off x="609600" y="1704976"/>
            <a:ext cx="3143250" cy="4457699"/>
          </a:xfrm>
        </p:spPr>
        <p:txBody>
          <a:bodyPr>
            <a:normAutofit fontScale="85000" lnSpcReduction="20000"/>
          </a:bodyPr>
          <a:lstStyle/>
          <a:p>
            <a:pPr marL="0" indent="0">
              <a:buNone/>
            </a:pPr>
            <a:r>
              <a:rPr lang="en-AU" sz="1800" dirty="0"/>
              <a:t>Administrator wants to know each Students state for each experiment. The state can be “Nothing’ if the student has not booked for that experiment, “Booked” if the student has booked for that experiment or “Complete” if the booking date has been completed. Not integrated into user story: information about total free sessions, total required sessions, and total booked </a:t>
            </a:r>
            <a:r>
              <a:rPr lang="en-AU" sz="1800" dirty="0" smtClean="0"/>
              <a:t>sessions</a:t>
            </a:r>
          </a:p>
          <a:p>
            <a:pPr marL="0" indent="0">
              <a:buNone/>
            </a:pPr>
            <a:endParaRPr lang="en-AU" sz="1800" dirty="0"/>
          </a:p>
          <a:p>
            <a:pPr marL="0" indent="0">
              <a:buNone/>
            </a:pPr>
            <a:r>
              <a:rPr lang="en-AU" sz="1800" dirty="0"/>
              <a:t>A</a:t>
            </a:r>
            <a:r>
              <a:rPr lang="en-AU" sz="1800" dirty="0" smtClean="0"/>
              <a:t>dded </a:t>
            </a:r>
            <a:r>
              <a:rPr lang="en-AU" sz="1800" dirty="0"/>
              <a:t>the code to retrieve all bookings made by the user and set each experiments relative </a:t>
            </a:r>
            <a:r>
              <a:rPr lang="en-AU" sz="1800" dirty="0" smtClean="0"/>
              <a:t>status. </a:t>
            </a:r>
          </a:p>
          <a:p>
            <a:pPr marL="0" indent="0">
              <a:buNone/>
            </a:pPr>
            <a:endParaRPr lang="en-AU" sz="1800" dirty="0"/>
          </a:p>
          <a:p>
            <a:pPr marL="0" indent="0">
              <a:buNone/>
            </a:pPr>
            <a:r>
              <a:rPr lang="en-AU" sz="1800" dirty="0" smtClean="0"/>
              <a:t>Added </a:t>
            </a:r>
            <a:r>
              <a:rPr lang="en-AU" sz="1800" dirty="0"/>
              <a:t>if statement to distinguish administrator and students. If logged in as admin, new row in the table with header “Status” appears. The row will list each experiments status.</a:t>
            </a:r>
          </a:p>
        </p:txBody>
      </p:sp>
      <p:pic>
        <p:nvPicPr>
          <p:cNvPr id="4" name="Picture 3"/>
          <p:cNvPicPr>
            <a:picLocks noChangeAspect="1"/>
          </p:cNvPicPr>
          <p:nvPr/>
        </p:nvPicPr>
        <p:blipFill>
          <a:blip r:embed="rId2"/>
          <a:stretch>
            <a:fillRect/>
          </a:stretch>
        </p:blipFill>
        <p:spPr>
          <a:xfrm>
            <a:off x="3952128" y="1816912"/>
            <a:ext cx="7449297" cy="4168690"/>
          </a:xfrm>
          <a:prstGeom prst="rect">
            <a:avLst/>
          </a:prstGeom>
        </p:spPr>
      </p:pic>
    </p:spTree>
    <p:extLst>
      <p:ext uri="{BB962C8B-B14F-4D97-AF65-F5344CB8AC3E}">
        <p14:creationId xmlns:p14="http://schemas.microsoft.com/office/powerpoint/2010/main" val="342817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Student booking should be made evenly across the semester.</a:t>
            </a:r>
          </a:p>
        </p:txBody>
      </p:sp>
      <p:sp>
        <p:nvSpPr>
          <p:cNvPr id="3" name="Content Placeholder 2"/>
          <p:cNvSpPr>
            <a:spLocks noGrp="1"/>
          </p:cNvSpPr>
          <p:nvPr>
            <p:ph idx="1"/>
          </p:nvPr>
        </p:nvSpPr>
        <p:spPr>
          <a:xfrm>
            <a:off x="619125" y="1600201"/>
            <a:ext cx="2924175" cy="4525963"/>
          </a:xfrm>
        </p:spPr>
        <p:txBody>
          <a:bodyPr>
            <a:normAutofit lnSpcReduction="10000"/>
          </a:bodyPr>
          <a:lstStyle/>
          <a:p>
            <a:pPr marL="0" indent="0">
              <a:buNone/>
            </a:pPr>
            <a:r>
              <a:rPr lang="en-AU" sz="1800" dirty="0"/>
              <a:t>The student should not be allowed to make a booking for another experiment in one week and experiments should only be booked after another. All these changes will not affect the administrators ability to make bookings</a:t>
            </a:r>
            <a:r>
              <a:rPr lang="en-AU" sz="1800" dirty="0" smtClean="0"/>
              <a:t>.</a:t>
            </a:r>
          </a:p>
          <a:p>
            <a:pPr marL="0" indent="0">
              <a:buNone/>
            </a:pPr>
            <a:endParaRPr lang="en-AU" sz="1800" dirty="0"/>
          </a:p>
          <a:p>
            <a:pPr marL="0" indent="0">
              <a:buNone/>
            </a:pPr>
            <a:r>
              <a:rPr lang="en-AU" sz="1800" dirty="0"/>
              <a:t>Added a condition to look at each of the students bookings and compare to the other dates that have been booked. If there is a conflict then raises a warning and does not make the booking.</a:t>
            </a:r>
          </a:p>
          <a:p>
            <a:pPr marL="0" indent="0">
              <a:buNone/>
            </a:pPr>
            <a:endParaRPr lang="en-AU" sz="1800" dirty="0"/>
          </a:p>
        </p:txBody>
      </p:sp>
      <p:pic>
        <p:nvPicPr>
          <p:cNvPr id="4" name="Picture 3"/>
          <p:cNvPicPr>
            <a:picLocks noChangeAspect="1"/>
          </p:cNvPicPr>
          <p:nvPr/>
        </p:nvPicPr>
        <p:blipFill>
          <a:blip r:embed="rId2"/>
          <a:stretch>
            <a:fillRect/>
          </a:stretch>
        </p:blipFill>
        <p:spPr>
          <a:xfrm>
            <a:off x="4137839" y="1703131"/>
            <a:ext cx="7330261" cy="3945609"/>
          </a:xfrm>
          <a:prstGeom prst="rect">
            <a:avLst/>
          </a:prstGeom>
        </p:spPr>
      </p:pic>
      <p:pic>
        <p:nvPicPr>
          <p:cNvPr id="5" name="Picture 4"/>
          <p:cNvPicPr>
            <a:picLocks noChangeAspect="1"/>
          </p:cNvPicPr>
          <p:nvPr/>
        </p:nvPicPr>
        <p:blipFill>
          <a:blip r:embed="rId3"/>
          <a:stretch>
            <a:fillRect/>
          </a:stretch>
        </p:blipFill>
        <p:spPr>
          <a:xfrm>
            <a:off x="4137838" y="1703131"/>
            <a:ext cx="7330261" cy="4202771"/>
          </a:xfrm>
          <a:prstGeom prst="rect">
            <a:avLst/>
          </a:prstGeom>
        </p:spPr>
      </p:pic>
    </p:spTree>
    <p:extLst>
      <p:ext uri="{BB962C8B-B14F-4D97-AF65-F5344CB8AC3E}">
        <p14:creationId xmlns:p14="http://schemas.microsoft.com/office/powerpoint/2010/main" val="328744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work on top of our user stories:</a:t>
            </a:r>
            <a:endParaRPr lang="en-AU" dirty="0"/>
          </a:p>
        </p:txBody>
      </p:sp>
      <p:sp>
        <p:nvSpPr>
          <p:cNvPr id="3" name="Content Placeholder 2"/>
          <p:cNvSpPr>
            <a:spLocks noGrp="1"/>
          </p:cNvSpPr>
          <p:nvPr>
            <p:ph idx="1"/>
          </p:nvPr>
        </p:nvSpPr>
        <p:spPr/>
        <p:txBody>
          <a:bodyPr>
            <a:normAutofit lnSpcReduction="10000"/>
          </a:bodyPr>
          <a:lstStyle/>
          <a:p>
            <a:r>
              <a:rPr lang="en-AU" dirty="0" smtClean="0"/>
              <a:t>Client Interaction – meeting minutes and emails</a:t>
            </a:r>
          </a:p>
          <a:p>
            <a:r>
              <a:rPr lang="en-AU" dirty="0" smtClean="0"/>
              <a:t>Meeting agenda.</a:t>
            </a:r>
          </a:p>
          <a:p>
            <a:r>
              <a:rPr lang="en-AU" dirty="0" smtClean="0"/>
              <a:t>Meeting minutes.</a:t>
            </a:r>
          </a:p>
          <a:p>
            <a:r>
              <a:rPr lang="en-AU" dirty="0" smtClean="0"/>
              <a:t>Personal wiki pages.</a:t>
            </a:r>
          </a:p>
          <a:p>
            <a:r>
              <a:rPr lang="en-AU" dirty="0" smtClean="0"/>
              <a:t>Unit tests, usability testing and testing framework.</a:t>
            </a:r>
          </a:p>
          <a:p>
            <a:r>
              <a:rPr lang="en-AU" dirty="0" smtClean="0"/>
              <a:t>Task page.</a:t>
            </a:r>
          </a:p>
          <a:p>
            <a:r>
              <a:rPr lang="en-AU" dirty="0" smtClean="0"/>
              <a:t>Issue Tracking</a:t>
            </a:r>
          </a:p>
          <a:p>
            <a:r>
              <a:rPr lang="en-AU" dirty="0" smtClean="0"/>
              <a:t>Cheat sheets and guides.</a:t>
            </a:r>
          </a:p>
          <a:p>
            <a:endParaRPr lang="en-AU" dirty="0"/>
          </a:p>
        </p:txBody>
      </p:sp>
    </p:spTree>
    <p:extLst>
      <p:ext uri="{BB962C8B-B14F-4D97-AF65-F5344CB8AC3E}">
        <p14:creationId xmlns:p14="http://schemas.microsoft.com/office/powerpoint/2010/main" val="295798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Client</a:t>
            </a:r>
            <a:endParaRPr lang="en-AU" dirty="0"/>
          </a:p>
        </p:txBody>
      </p:sp>
      <p:sp>
        <p:nvSpPr>
          <p:cNvPr id="3" name="Content Placeholder 2"/>
          <p:cNvSpPr>
            <a:spLocks noGrp="1"/>
          </p:cNvSpPr>
          <p:nvPr>
            <p:ph idx="1"/>
          </p:nvPr>
        </p:nvSpPr>
        <p:spPr/>
        <p:txBody>
          <a:bodyPr/>
          <a:lstStyle/>
          <a:p>
            <a:r>
              <a:rPr lang="en-AU" dirty="0" err="1" smtClean="0"/>
              <a:t>Prof.</a:t>
            </a:r>
            <a:r>
              <a:rPr lang="en-AU" dirty="0" smtClean="0"/>
              <a:t> (Dr) </a:t>
            </a:r>
            <a:r>
              <a:rPr lang="en-AU" dirty="0" err="1" smtClean="0"/>
              <a:t>Xue</a:t>
            </a:r>
            <a:r>
              <a:rPr lang="en-AU" dirty="0" smtClean="0"/>
              <a:t> (Sue) Yang</a:t>
            </a:r>
          </a:p>
          <a:p>
            <a:r>
              <a:rPr lang="en-AU" dirty="0" smtClean="0"/>
              <a:t>Very technical</a:t>
            </a:r>
          </a:p>
          <a:p>
            <a:r>
              <a:rPr lang="en-AU" dirty="0" smtClean="0"/>
              <a:t>Very clear on the system</a:t>
            </a:r>
          </a:p>
          <a:p>
            <a:r>
              <a:rPr lang="en-AU" dirty="0" smtClean="0"/>
              <a:t>Has existing system</a:t>
            </a:r>
          </a:p>
          <a:p>
            <a:endParaRPr lang="en-AU" dirty="0" smtClean="0"/>
          </a:p>
          <a:p>
            <a:endParaRPr lang="en-AU" dirty="0" smtClean="0"/>
          </a:p>
          <a:p>
            <a:pPr marL="0" indent="0">
              <a:buNone/>
            </a:pPr>
            <a:endParaRPr lang="en-AU" dirty="0"/>
          </a:p>
        </p:txBody>
      </p:sp>
    </p:spTree>
    <p:extLst>
      <p:ext uri="{BB962C8B-B14F-4D97-AF65-F5344CB8AC3E}">
        <p14:creationId xmlns:p14="http://schemas.microsoft.com/office/powerpoint/2010/main" val="2978992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Individual Roles:</a:t>
            </a:r>
            <a:endParaRPr lang="en-AU" dirty="0"/>
          </a:p>
        </p:txBody>
      </p:sp>
      <p:sp>
        <p:nvSpPr>
          <p:cNvPr id="3" name="Content Placeholder 2"/>
          <p:cNvSpPr>
            <a:spLocks noGrp="1"/>
          </p:cNvSpPr>
          <p:nvPr>
            <p:ph idx="1"/>
          </p:nvPr>
        </p:nvSpPr>
        <p:spPr/>
        <p:txBody>
          <a:bodyPr>
            <a:normAutofit lnSpcReduction="10000"/>
          </a:bodyPr>
          <a:lstStyle/>
          <a:p>
            <a:r>
              <a:rPr lang="en-AU" dirty="0" smtClean="0"/>
              <a:t>Integration Testing </a:t>
            </a:r>
          </a:p>
          <a:p>
            <a:r>
              <a:rPr lang="en-AU" dirty="0" smtClean="0"/>
              <a:t>Mercurial and Bit-Bucket Expert</a:t>
            </a:r>
          </a:p>
          <a:p>
            <a:r>
              <a:rPr lang="en-AU" dirty="0" smtClean="0"/>
              <a:t>Assignment tracker</a:t>
            </a:r>
          </a:p>
          <a:p>
            <a:r>
              <a:rPr lang="en-AU" dirty="0" smtClean="0"/>
              <a:t>Project Manager </a:t>
            </a:r>
          </a:p>
          <a:p>
            <a:r>
              <a:rPr lang="en-AU" dirty="0" smtClean="0"/>
              <a:t>Project Tracker </a:t>
            </a:r>
          </a:p>
          <a:p>
            <a:r>
              <a:rPr lang="en-AU" dirty="0" err="1" smtClean="0"/>
              <a:t>Xp</a:t>
            </a:r>
            <a:r>
              <a:rPr lang="en-AU" dirty="0" smtClean="0"/>
              <a:t> Expert</a:t>
            </a:r>
          </a:p>
          <a:p>
            <a:r>
              <a:rPr lang="en-AU" dirty="0" smtClean="0"/>
              <a:t>Usability Tester  </a:t>
            </a:r>
          </a:p>
          <a:p>
            <a:r>
              <a:rPr lang="en-AU" dirty="0" smtClean="0"/>
              <a:t>Client Liaison</a:t>
            </a:r>
          </a:p>
          <a:p>
            <a:endParaRPr lang="en-AU" dirty="0" smtClean="0"/>
          </a:p>
          <a:p>
            <a:endParaRPr lang="en-AU" dirty="0"/>
          </a:p>
        </p:txBody>
      </p:sp>
    </p:spTree>
    <p:extLst>
      <p:ext uri="{BB962C8B-B14F-4D97-AF65-F5344CB8AC3E}">
        <p14:creationId xmlns:p14="http://schemas.microsoft.com/office/powerpoint/2010/main" val="331614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 Links</a:t>
            </a:r>
            <a:endParaRPr lang="en-AU" dirty="0"/>
          </a:p>
        </p:txBody>
      </p:sp>
      <p:sp>
        <p:nvSpPr>
          <p:cNvPr id="3" name="Content Placeholder 2"/>
          <p:cNvSpPr>
            <a:spLocks noGrp="1"/>
          </p:cNvSpPr>
          <p:nvPr>
            <p:ph idx="1"/>
          </p:nvPr>
        </p:nvSpPr>
        <p:spPr/>
        <p:txBody>
          <a:bodyPr>
            <a:normAutofit fontScale="62500" lnSpcReduction="20000"/>
          </a:bodyPr>
          <a:lstStyle/>
          <a:p>
            <a:r>
              <a:rPr lang="en-AU" dirty="0" smtClean="0"/>
              <a:t>Outcome 1: </a:t>
            </a:r>
          </a:p>
          <a:p>
            <a:pPr lvl="1"/>
            <a:r>
              <a:rPr lang="en-AU" dirty="0" smtClean="0"/>
              <a:t>Client needs</a:t>
            </a:r>
          </a:p>
          <a:p>
            <a:r>
              <a:rPr lang="en-AU" dirty="0" smtClean="0"/>
              <a:t>Outcome 2: </a:t>
            </a:r>
          </a:p>
          <a:p>
            <a:pPr lvl="1"/>
            <a:r>
              <a:rPr lang="en-AU" dirty="0" smtClean="0"/>
              <a:t>User stories </a:t>
            </a:r>
          </a:p>
          <a:p>
            <a:pPr lvl="1"/>
            <a:r>
              <a:rPr lang="en-AU" dirty="0"/>
              <a:t>A</a:t>
            </a:r>
            <a:r>
              <a:rPr lang="en-AU" dirty="0" smtClean="0"/>
              <a:t>cceptance tests</a:t>
            </a:r>
          </a:p>
          <a:p>
            <a:r>
              <a:rPr lang="en-AU" dirty="0" smtClean="0"/>
              <a:t>Outcome 3: </a:t>
            </a:r>
          </a:p>
          <a:p>
            <a:pPr lvl="1"/>
            <a:r>
              <a:rPr lang="en-AU" dirty="0" smtClean="0"/>
              <a:t>Group Processes and XP</a:t>
            </a:r>
          </a:p>
          <a:p>
            <a:r>
              <a:rPr lang="en-AU" dirty="0" smtClean="0"/>
              <a:t>Outcome 4:</a:t>
            </a:r>
          </a:p>
          <a:p>
            <a:pPr lvl="1"/>
            <a:r>
              <a:rPr lang="en-AU" dirty="0" smtClean="0"/>
              <a:t>QA</a:t>
            </a:r>
          </a:p>
          <a:p>
            <a:r>
              <a:rPr lang="en-AU" dirty="0" smtClean="0"/>
              <a:t>Outcome 5:</a:t>
            </a:r>
          </a:p>
          <a:p>
            <a:pPr lvl="1"/>
            <a:r>
              <a:rPr lang="en-AU" dirty="0" smtClean="0"/>
              <a:t>User Story Documentation</a:t>
            </a:r>
          </a:p>
          <a:p>
            <a:pPr lvl="1"/>
            <a:r>
              <a:rPr lang="en-AU" dirty="0" smtClean="0"/>
              <a:t>Meeting agenda, minutes.</a:t>
            </a:r>
          </a:p>
          <a:p>
            <a:pPr lvl="1"/>
            <a:r>
              <a:rPr lang="en-AU" dirty="0" smtClean="0"/>
              <a:t>Unit testing, usability testing and testing framework.</a:t>
            </a:r>
          </a:p>
          <a:p>
            <a:pPr lvl="1"/>
            <a:r>
              <a:rPr lang="en-AU" dirty="0" smtClean="0"/>
              <a:t>Client Interaction</a:t>
            </a:r>
          </a:p>
          <a:p>
            <a:endParaRPr lang="en-AU" sz="1200" dirty="0" smtClean="0"/>
          </a:p>
          <a:p>
            <a:pPr marL="0" indent="0" algn="ctr">
              <a:buNone/>
            </a:pPr>
            <a:r>
              <a:rPr lang="en-AU" sz="1500" dirty="0" smtClean="0"/>
              <a:t>A page can be found in bit-bucket with all the relevant links on the home page.</a:t>
            </a:r>
            <a:endParaRPr lang="en-AU" sz="1500" dirty="0"/>
          </a:p>
        </p:txBody>
      </p:sp>
    </p:spTree>
    <p:extLst>
      <p:ext uri="{BB962C8B-B14F-4D97-AF65-F5344CB8AC3E}">
        <p14:creationId xmlns:p14="http://schemas.microsoft.com/office/powerpoint/2010/main" val="305656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and Achievements	</a:t>
            </a:r>
            <a:endParaRPr lang="en-AU" dirty="0"/>
          </a:p>
        </p:txBody>
      </p:sp>
      <p:sp>
        <p:nvSpPr>
          <p:cNvPr id="3" name="Content Placeholder 2"/>
          <p:cNvSpPr>
            <a:spLocks noGrp="1"/>
          </p:cNvSpPr>
          <p:nvPr>
            <p:ph idx="1"/>
          </p:nvPr>
        </p:nvSpPr>
        <p:spPr/>
        <p:txBody>
          <a:bodyPr/>
          <a:lstStyle/>
          <a:p>
            <a:r>
              <a:rPr lang="en-AU" dirty="0" smtClean="0"/>
              <a:t>Learn great communication skills within a group who have similar interests in project scopes.</a:t>
            </a:r>
          </a:p>
          <a:p>
            <a:r>
              <a:rPr lang="en-AU" dirty="0" smtClean="0"/>
              <a:t>To be able to lead and work diligently within a group.</a:t>
            </a:r>
          </a:p>
          <a:p>
            <a:r>
              <a:rPr lang="en-AU" dirty="0" smtClean="0"/>
              <a:t>To gain experience communication and managing a REAL project with a real client.</a:t>
            </a:r>
          </a:p>
          <a:p>
            <a:r>
              <a:rPr lang="en-AU" dirty="0" smtClean="0"/>
              <a:t>Completed the project</a:t>
            </a:r>
          </a:p>
          <a:p>
            <a:r>
              <a:rPr lang="en-AU" dirty="0" smtClean="0"/>
              <a:t>The ability to work effectively with a group.</a:t>
            </a:r>
          </a:p>
          <a:p>
            <a:endParaRPr lang="en-AU" dirty="0" smtClean="0"/>
          </a:p>
        </p:txBody>
      </p:sp>
    </p:spTree>
    <p:extLst>
      <p:ext uri="{BB962C8B-B14F-4D97-AF65-F5344CB8AC3E}">
        <p14:creationId xmlns:p14="http://schemas.microsoft.com/office/powerpoint/2010/main" val="3501760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Subject outcomes</a:t>
            </a:r>
            <a:endParaRPr lang="en-AU" dirty="0"/>
          </a:p>
        </p:txBody>
      </p:sp>
      <p:sp>
        <p:nvSpPr>
          <p:cNvPr id="3" name="Content Placeholder 2"/>
          <p:cNvSpPr>
            <a:spLocks noGrp="1"/>
          </p:cNvSpPr>
          <p:nvPr>
            <p:ph idx="1"/>
          </p:nvPr>
        </p:nvSpPr>
        <p:spPr/>
        <p:txBody>
          <a:bodyPr>
            <a:normAutofit/>
          </a:bodyPr>
          <a:lstStyle/>
          <a:p>
            <a:r>
              <a:rPr lang="en-AU" dirty="0" smtClean="0"/>
              <a:t>Clients needs</a:t>
            </a:r>
          </a:p>
          <a:p>
            <a:r>
              <a:rPr lang="en-AU" dirty="0" smtClean="0"/>
              <a:t>User Stories</a:t>
            </a:r>
          </a:p>
          <a:p>
            <a:r>
              <a:rPr lang="en-AU" dirty="0" smtClean="0"/>
              <a:t>Acceptance Tests</a:t>
            </a:r>
          </a:p>
          <a:p>
            <a:r>
              <a:rPr lang="en-AU" dirty="0" smtClean="0"/>
              <a:t>Programming</a:t>
            </a:r>
          </a:p>
          <a:p>
            <a:r>
              <a:rPr lang="en-AU" dirty="0" smtClean="0"/>
              <a:t>Working as a group</a:t>
            </a:r>
          </a:p>
          <a:p>
            <a:r>
              <a:rPr lang="en-AU" dirty="0" smtClean="0"/>
              <a:t>Common goal</a:t>
            </a:r>
          </a:p>
          <a:p>
            <a:endParaRPr lang="en-AU" dirty="0"/>
          </a:p>
        </p:txBody>
      </p:sp>
    </p:spTree>
    <p:extLst>
      <p:ext uri="{BB962C8B-B14F-4D97-AF65-F5344CB8AC3E}">
        <p14:creationId xmlns:p14="http://schemas.microsoft.com/office/powerpoint/2010/main" val="2908264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78225"/>
            <a:ext cx="10131425" cy="5699968"/>
          </a:xfrm>
        </p:spPr>
        <p:txBody>
          <a:bodyPr/>
          <a:lstStyle/>
          <a:p>
            <a:pPr marL="0" indent="0" algn="ctr">
              <a:buNone/>
            </a:pPr>
            <a:endParaRPr lang="en-US" dirty="0" smtClean="0"/>
          </a:p>
          <a:p>
            <a:pPr marL="0" indent="0" algn="ctr">
              <a:buNone/>
            </a:pPr>
            <a:endParaRPr lang="en-US" dirty="0"/>
          </a:p>
          <a:p>
            <a:pPr marL="0" indent="0" algn="ctr">
              <a:buNone/>
            </a:pPr>
            <a:r>
              <a:rPr lang="en-US" dirty="0" smtClean="0"/>
              <a:t>Gentlemen, we are going to relentlessly chase perfection, knowing full well we will not catch it, because nothing is perfect. But we are going to relentlessly chase it, because in the process we will catch excellence. I am not remotely interested in just being good.</a:t>
            </a:r>
          </a:p>
          <a:p>
            <a:pPr marL="0" indent="0" algn="ctr">
              <a:buNone/>
            </a:pPr>
            <a:r>
              <a:rPr lang="en-US" dirty="0" smtClean="0"/>
              <a:t>-Vince Lombardi</a:t>
            </a:r>
            <a:endParaRPr lang="en-US" dirty="0"/>
          </a:p>
        </p:txBody>
      </p:sp>
    </p:spTree>
    <p:extLst>
      <p:ext uri="{BB962C8B-B14F-4D97-AF65-F5344CB8AC3E}">
        <p14:creationId xmlns:p14="http://schemas.microsoft.com/office/powerpoint/2010/main" val="851213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 Needs</a:t>
            </a:r>
            <a:endParaRPr lang="en-US" dirty="0"/>
          </a:p>
        </p:txBody>
      </p:sp>
      <p:sp>
        <p:nvSpPr>
          <p:cNvPr id="3" name="Content Placeholder 2"/>
          <p:cNvSpPr>
            <a:spLocks noGrp="1"/>
          </p:cNvSpPr>
          <p:nvPr>
            <p:ph idx="1"/>
          </p:nvPr>
        </p:nvSpPr>
        <p:spPr/>
        <p:txBody>
          <a:bodyPr/>
          <a:lstStyle/>
          <a:p>
            <a:r>
              <a:rPr lang="en-AU" dirty="0" smtClean="0"/>
              <a:t>Wants Bugs fixed and New Features</a:t>
            </a:r>
          </a:p>
          <a:p>
            <a:r>
              <a:rPr lang="en-AU" dirty="0" smtClean="0"/>
              <a:t>Divided into Students, Tutors and Administrators</a:t>
            </a:r>
          </a:p>
          <a:p>
            <a:r>
              <a:rPr lang="en-AU" dirty="0" smtClean="0"/>
              <a:t>Had Documents Ready</a:t>
            </a:r>
          </a:p>
          <a:p>
            <a:r>
              <a:rPr lang="en-AU" dirty="0" smtClean="0"/>
              <a:t>Prioritised by need</a:t>
            </a:r>
          </a:p>
          <a:p>
            <a:endParaRPr lang="en-AU" dirty="0" smtClean="0"/>
          </a:p>
          <a:p>
            <a:endParaRPr lang="en-US" dirty="0"/>
          </a:p>
        </p:txBody>
      </p:sp>
      <p:pic>
        <p:nvPicPr>
          <p:cNvPr id="4" name="Picture 3" descr="Screen Shot 2014-10-23 at 2.01.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860" y="4051100"/>
            <a:ext cx="6134100" cy="2565400"/>
          </a:xfrm>
          <a:prstGeom prst="rect">
            <a:avLst/>
          </a:prstGeom>
        </p:spPr>
      </p:pic>
    </p:spTree>
    <p:extLst>
      <p:ext uri="{BB962C8B-B14F-4D97-AF65-F5344CB8AC3E}">
        <p14:creationId xmlns:p14="http://schemas.microsoft.com/office/powerpoint/2010/main" val="1622976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AU" dirty="0" smtClean="0"/>
              <a:t>User Stories</a:t>
            </a:r>
            <a:endParaRPr lang="en-AU" dirty="0"/>
          </a:p>
        </p:txBody>
      </p:sp>
      <p:sp>
        <p:nvSpPr>
          <p:cNvPr id="3" name="Content Placeholder 2"/>
          <p:cNvSpPr>
            <a:spLocks noGrp="1"/>
          </p:cNvSpPr>
          <p:nvPr>
            <p:ph idx="1"/>
          </p:nvPr>
        </p:nvSpPr>
        <p:spPr>
          <a:xfrm>
            <a:off x="580735" y="907547"/>
            <a:ext cx="10972800" cy="4525963"/>
          </a:xfrm>
        </p:spPr>
        <p:txBody>
          <a:bodyPr/>
          <a:lstStyle/>
          <a:p>
            <a:r>
              <a:rPr lang="en-AU" dirty="0" smtClean="0"/>
              <a:t>Analysed documents from Client</a:t>
            </a:r>
          </a:p>
          <a:p>
            <a:r>
              <a:rPr lang="en-AU" dirty="0" smtClean="0"/>
              <a:t>Converted each task to a single unit of work i.e. User Story</a:t>
            </a:r>
          </a:p>
          <a:p>
            <a:r>
              <a:rPr lang="en-AU" dirty="0" smtClean="0"/>
              <a:t>Divided User Stories into Sprints based on Priority</a:t>
            </a:r>
          </a:p>
          <a:p>
            <a:r>
              <a:rPr lang="en-AU" dirty="0" smtClean="0"/>
              <a:t>Covered Priorities 1, 2, some of 3</a:t>
            </a:r>
          </a:p>
          <a:p>
            <a:r>
              <a:rPr lang="en-AU" dirty="0" smtClean="0"/>
              <a:t>3 Sprints + Usability Testing</a:t>
            </a:r>
          </a:p>
          <a:p>
            <a:endParaRPr lang="en-AU" dirty="0" smtClean="0"/>
          </a:p>
        </p:txBody>
      </p:sp>
      <p:pic>
        <p:nvPicPr>
          <p:cNvPr id="4" name="Picture 3" descr="Screen Shot 2014-10-23 at 2.10.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960" y="3810619"/>
            <a:ext cx="9061714" cy="3047381"/>
          </a:xfrm>
          <a:prstGeom prst="rect">
            <a:avLst/>
          </a:prstGeom>
        </p:spPr>
      </p:pic>
    </p:spTree>
    <p:extLst>
      <p:ext uri="{BB962C8B-B14F-4D97-AF65-F5344CB8AC3E}">
        <p14:creationId xmlns:p14="http://schemas.microsoft.com/office/powerpoint/2010/main" val="1806440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User Stories to Acceptance Tests</a:t>
            </a:r>
            <a:endParaRPr lang="en-AU" dirty="0"/>
          </a:p>
        </p:txBody>
      </p:sp>
      <p:sp>
        <p:nvSpPr>
          <p:cNvPr id="3" name="Content Placeholder 2"/>
          <p:cNvSpPr>
            <a:spLocks noGrp="1"/>
          </p:cNvSpPr>
          <p:nvPr>
            <p:ph idx="1"/>
          </p:nvPr>
        </p:nvSpPr>
        <p:spPr>
          <a:xfrm>
            <a:off x="609600" y="1210582"/>
            <a:ext cx="10972800" cy="4525963"/>
          </a:xfrm>
        </p:spPr>
        <p:txBody>
          <a:bodyPr/>
          <a:lstStyle/>
          <a:p>
            <a:r>
              <a:rPr lang="en-AU" dirty="0" smtClean="0"/>
              <a:t>Acceptance Tests for each </a:t>
            </a:r>
            <a:r>
              <a:rPr lang="en-AU" dirty="0"/>
              <a:t>U</a:t>
            </a:r>
            <a:r>
              <a:rPr lang="en-AU" dirty="0" smtClean="0"/>
              <a:t>ser </a:t>
            </a:r>
            <a:r>
              <a:rPr lang="en-AU" dirty="0"/>
              <a:t>S</a:t>
            </a:r>
            <a:r>
              <a:rPr lang="en-AU" dirty="0" smtClean="0"/>
              <a:t>tory</a:t>
            </a:r>
          </a:p>
          <a:p>
            <a:r>
              <a:rPr lang="en-AU" dirty="0" smtClean="0"/>
              <a:t>Sent these to the Client</a:t>
            </a:r>
          </a:p>
          <a:p>
            <a:r>
              <a:rPr lang="en-AU" dirty="0" smtClean="0"/>
              <a:t>Negotiated final Acceptance Tests</a:t>
            </a:r>
          </a:p>
          <a:p>
            <a:endParaRPr lang="en-AU" dirty="0" smtClean="0"/>
          </a:p>
          <a:p>
            <a:pPr marL="0" indent="0">
              <a:buNone/>
            </a:pP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741053618"/>
              </p:ext>
            </p:extLst>
          </p:nvPr>
        </p:nvGraphicFramePr>
        <p:xfrm>
          <a:off x="1700048" y="3448842"/>
          <a:ext cx="8127999" cy="1860891"/>
        </p:xfrm>
        <a:graphic>
          <a:graphicData uri="http://schemas.openxmlformats.org/drawingml/2006/table">
            <a:tbl>
              <a:tblPr firstRow="1" bandRow="1">
                <a:tableStyleId>{5C22544A-7EE6-4342-B048-85BDC9FD1C3A}</a:tableStyleId>
              </a:tblPr>
              <a:tblGrid>
                <a:gridCol w="2709333"/>
                <a:gridCol w="2709333"/>
                <a:gridCol w="2709333"/>
              </a:tblGrid>
              <a:tr h="397851">
                <a:tc>
                  <a:txBody>
                    <a:bodyPr/>
                    <a:lstStyle/>
                    <a:p>
                      <a:r>
                        <a:rPr lang="en-US" dirty="0" smtClean="0"/>
                        <a:t>User</a:t>
                      </a:r>
                      <a:r>
                        <a:rPr lang="en-US" baseline="0" dirty="0" smtClean="0"/>
                        <a:t> Story</a:t>
                      </a:r>
                      <a:endParaRPr lang="en-US" dirty="0"/>
                    </a:p>
                  </a:txBody>
                  <a:tcPr/>
                </a:tc>
                <a:tc>
                  <a:txBody>
                    <a:bodyPr/>
                    <a:lstStyle/>
                    <a:p>
                      <a:r>
                        <a:rPr lang="en-US" dirty="0" smtClean="0"/>
                        <a:t>Our Acceptance Test</a:t>
                      </a:r>
                      <a:endParaRPr lang="en-US" dirty="0"/>
                    </a:p>
                  </a:txBody>
                  <a:tcPr/>
                </a:tc>
                <a:tc>
                  <a:txBody>
                    <a:bodyPr/>
                    <a:lstStyle/>
                    <a:p>
                      <a:r>
                        <a:rPr lang="en-US" dirty="0" smtClean="0"/>
                        <a:t>Clients</a:t>
                      </a:r>
                      <a:r>
                        <a:rPr lang="en-US" baseline="0" dirty="0" smtClean="0"/>
                        <a:t> Correction</a:t>
                      </a:r>
                      <a:endParaRPr lang="en-US"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effectLst/>
                          <a:latin typeface="+mn-lt"/>
                          <a:ea typeface="+mn-ea"/>
                          <a:cs typeface="+mn-cs"/>
                        </a:rPr>
                        <a:t>As a student, I want to book experiments, based on my credit point requirements</a:t>
                      </a:r>
                    </a:p>
                    <a:p>
                      <a:endParaRPr lang="en-US" dirty="0"/>
                    </a:p>
                  </a:txBody>
                  <a:tcPr/>
                </a:tc>
                <a:tc>
                  <a:txBody>
                    <a:bodyPr/>
                    <a:lstStyle/>
                    <a:p>
                      <a:r>
                        <a:rPr lang="en-AU" sz="1800" kern="1200" dirty="0" smtClean="0">
                          <a:solidFill>
                            <a:schemeClr val="dk1"/>
                          </a:solidFill>
                          <a:effectLst/>
                          <a:latin typeface="+mn-lt"/>
                          <a:ea typeface="+mn-ea"/>
                          <a:cs typeface="+mn-cs"/>
                        </a:rPr>
                        <a:t>Given I am a student,</a:t>
                      </a:r>
                    </a:p>
                    <a:p>
                      <a:r>
                        <a:rPr lang="en-AU" sz="1800" kern="1200" dirty="0" smtClean="0">
                          <a:solidFill>
                            <a:schemeClr val="dk1"/>
                          </a:solidFill>
                          <a:effectLst/>
                          <a:latin typeface="+mn-lt"/>
                          <a:ea typeface="+mn-ea"/>
                          <a:cs typeface="+mn-cs"/>
                        </a:rPr>
                        <a:t>When I have credit points of 2, then 3 experiments will be available for me to book…</a:t>
                      </a:r>
                      <a:endParaRPr lang="en-US" dirty="0"/>
                    </a:p>
                  </a:txBody>
                  <a:tcPr/>
                </a:tc>
                <a:tc>
                  <a:txBody>
                    <a:bodyPr/>
                    <a:lstStyle/>
                    <a:p>
                      <a:r>
                        <a:rPr lang="en-AU" sz="1800" kern="1200" dirty="0" smtClean="0">
                          <a:solidFill>
                            <a:schemeClr val="dk1"/>
                          </a:solidFill>
                          <a:effectLst/>
                          <a:latin typeface="+mn-lt"/>
                          <a:ea typeface="+mn-ea"/>
                          <a:cs typeface="+mn-cs"/>
                        </a:rPr>
                        <a:t>When booking, I choose one from the list of experiments.  With 2 cps, I can only book 6 sessions;</a:t>
                      </a:r>
                      <a:r>
                        <a:rPr lang="en-AU" dirty="0" smtClean="0">
                          <a:effectLst/>
                        </a:rPr>
                        <a:t> </a:t>
                      </a:r>
                      <a:endParaRPr lang="en-US" dirty="0"/>
                    </a:p>
                  </a:txBody>
                  <a:tcPr/>
                </a:tc>
              </a:tr>
            </a:tbl>
          </a:graphicData>
        </a:graphic>
      </p:graphicFrame>
    </p:spTree>
    <p:extLst>
      <p:ext uri="{BB962C8B-B14F-4D97-AF65-F5344CB8AC3E}">
        <p14:creationId xmlns:p14="http://schemas.microsoft.com/office/powerpoint/2010/main" val="1784805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a:t>
            </a:r>
            <a:endParaRPr lang="en-AU" dirty="0"/>
          </a:p>
        </p:txBody>
      </p:sp>
    </p:spTree>
    <p:extLst>
      <p:ext uri="{BB962C8B-B14F-4D97-AF65-F5344CB8AC3E}">
        <p14:creationId xmlns:p14="http://schemas.microsoft.com/office/powerpoint/2010/main" val="1896124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Team </a:t>
            </a:r>
            <a:endParaRPr lang="en-AU" dirty="0"/>
          </a:p>
        </p:txBody>
      </p:sp>
      <p:sp>
        <p:nvSpPr>
          <p:cNvPr id="3" name="Content Placeholder 2"/>
          <p:cNvSpPr>
            <a:spLocks noGrp="1"/>
          </p:cNvSpPr>
          <p:nvPr>
            <p:ph idx="1"/>
          </p:nvPr>
        </p:nvSpPr>
        <p:spPr/>
        <p:txBody>
          <a:bodyPr>
            <a:normAutofit lnSpcReduction="10000"/>
          </a:bodyPr>
          <a:lstStyle/>
          <a:p>
            <a:r>
              <a:rPr lang="en-AU" dirty="0" smtClean="0"/>
              <a:t>6 Programmers</a:t>
            </a:r>
          </a:p>
          <a:p>
            <a:r>
              <a:rPr lang="en-AU" dirty="0" smtClean="0"/>
              <a:t>3 Experts</a:t>
            </a:r>
          </a:p>
          <a:p>
            <a:r>
              <a:rPr lang="en-AU" dirty="0" smtClean="0"/>
              <a:t>2 Testers</a:t>
            </a:r>
          </a:p>
          <a:p>
            <a:r>
              <a:rPr lang="en-AU" dirty="0" smtClean="0"/>
              <a:t>1 Client Liaison</a:t>
            </a:r>
          </a:p>
          <a:p>
            <a:r>
              <a:rPr lang="en-AU" dirty="0" smtClean="0"/>
              <a:t>1 Tracker</a:t>
            </a:r>
          </a:p>
          <a:p>
            <a:r>
              <a:rPr lang="en-AU" dirty="0" smtClean="0"/>
              <a:t>1 Project Manager </a:t>
            </a:r>
          </a:p>
          <a:p>
            <a:endParaRPr lang="en-AU" dirty="0"/>
          </a:p>
          <a:p>
            <a:pPr marL="0" indent="0" algn="ctr">
              <a:buNone/>
            </a:pPr>
            <a:r>
              <a:rPr lang="en-AU" dirty="0" smtClean="0"/>
              <a:t>How to manage?!?!</a:t>
            </a:r>
          </a:p>
          <a:p>
            <a:pPr marL="0" indent="0">
              <a:buNone/>
            </a:pPr>
            <a:endParaRPr lang="en-AU" dirty="0" smtClean="0"/>
          </a:p>
          <a:p>
            <a:endParaRPr lang="en-AU" dirty="0"/>
          </a:p>
        </p:txBody>
      </p:sp>
    </p:spTree>
    <p:extLst>
      <p:ext uri="{BB962C8B-B14F-4D97-AF65-F5344CB8AC3E}">
        <p14:creationId xmlns:p14="http://schemas.microsoft.com/office/powerpoint/2010/main" val="1332432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Structure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2594020"/>
              </p:ext>
            </p:extLst>
          </p:nvPr>
        </p:nvGraphicFramePr>
        <p:xfrm>
          <a:off x="609600" y="1600201"/>
          <a:ext cx="11426032" cy="4864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190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683</TotalTime>
  <Words>1800</Words>
  <Application>Microsoft Office PowerPoint</Application>
  <PresentationFormat>Widescreen</PresentationFormat>
  <Paragraphs>207</Paragraphs>
  <Slides>34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3rd Year Physics Lab Booking System</vt:lpstr>
      <vt:lpstr>The Project</vt:lpstr>
      <vt:lpstr>The Client</vt:lpstr>
      <vt:lpstr>Clients Needs</vt:lpstr>
      <vt:lpstr>User Stories</vt:lpstr>
      <vt:lpstr>User Stories to Acceptance Tests</vt:lpstr>
      <vt:lpstr>Demo</vt:lpstr>
      <vt:lpstr>The Team </vt:lpstr>
      <vt:lpstr>Support Structure</vt:lpstr>
      <vt:lpstr>Development in XP</vt:lpstr>
      <vt:lpstr>PowerPoint Presentation</vt:lpstr>
      <vt:lpstr>Escalation Plan</vt:lpstr>
      <vt:lpstr>PowerPoint Presentation</vt:lpstr>
      <vt:lpstr>Strengths</vt:lpstr>
      <vt:lpstr>Room for Improvement</vt:lpstr>
      <vt:lpstr>PowerPoint Presentation</vt:lpstr>
      <vt:lpstr>As a student or admin I want to get a confirmation when making a booking.</vt:lpstr>
      <vt:lpstr>As a student, I want to book experiments, based on my credit point requirements. </vt:lpstr>
      <vt:lpstr>As a student, I can only make one experiment booking session per day</vt:lpstr>
      <vt:lpstr>As a student, I want to be able to cancel a booking a certain number(X) days before the booked date</vt:lpstr>
      <vt:lpstr>As an admin, I want to be able to add students with their personal details.</vt:lpstr>
      <vt:lpstr>As an admin, I want to import/upload a list of students</vt:lpstr>
      <vt:lpstr>As an admin, I want to select dates for each experiment in the current semester</vt:lpstr>
      <vt:lpstr>As an admin, I want to disable the option for students to cancel a booking</vt:lpstr>
      <vt:lpstr>As an admin, I want to be able to cancel bookings at any time for enrolled students.</vt:lpstr>
      <vt:lpstr>As an admin, I want email notifications sent when making/cancelling a booking</vt:lpstr>
      <vt:lpstr>As an admin, I want to view the experiments booked and completed for each student</vt:lpstr>
      <vt:lpstr>Student booking should be made evenly across the semester.</vt:lpstr>
      <vt:lpstr>Other work on top of our user stories:</vt:lpstr>
      <vt:lpstr>Individual Roles:</vt:lpstr>
      <vt:lpstr>Resource Links</vt:lpstr>
      <vt:lpstr>Goals and Achievements </vt:lpstr>
      <vt:lpstr>Subject outcomes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draft</dc:title>
  <dc:creator>Ballouz</dc:creator>
  <cp:lastModifiedBy>Kartik Gupta</cp:lastModifiedBy>
  <cp:revision>52</cp:revision>
  <dcterms:created xsi:type="dcterms:W3CDTF">2014-10-19T22:32:07Z</dcterms:created>
  <dcterms:modified xsi:type="dcterms:W3CDTF">2014-10-27T02:10:39Z</dcterms:modified>
</cp:coreProperties>
</file>