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970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506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7327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1040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7792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9533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7420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972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447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30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163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128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78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060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237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900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580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4104981-4EB5-4366-9E17-0A7F3CAA99F3}" type="datetimeFigureOut">
              <a:rPr lang="en-AU" smtClean="0"/>
              <a:t>20/10/2014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5875D8-DC71-4001-A819-DD3C2CF03D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78595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9225" y="-139700"/>
            <a:ext cx="9144000" cy="2387600"/>
          </a:xfrm>
        </p:spPr>
        <p:txBody>
          <a:bodyPr>
            <a:noAutofit/>
          </a:bodyPr>
          <a:lstStyle/>
          <a:p>
            <a:r>
              <a:rPr lang="en-AU" sz="5400" dirty="0" smtClean="0"/>
              <a:t>3</a:t>
            </a:r>
            <a:r>
              <a:rPr lang="en-AU" sz="5400" baseline="30000" dirty="0" smtClean="0"/>
              <a:t>rd</a:t>
            </a:r>
            <a:r>
              <a:rPr lang="en-AU" sz="5400" dirty="0" smtClean="0"/>
              <a:t> </a:t>
            </a:r>
            <a:r>
              <a:rPr lang="en-AU" sz="5400" dirty="0"/>
              <a:t>Year Physics Lab Booking </a:t>
            </a:r>
            <a:r>
              <a:rPr lang="en-AU" sz="5400" dirty="0" smtClean="0"/>
              <a:t>System</a:t>
            </a:r>
            <a:endParaRPr lang="en-AU" sz="5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62100" y="2447925"/>
            <a:ext cx="9144000" cy="301942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Christopher </a:t>
            </a:r>
            <a:r>
              <a:rPr lang="en-US" dirty="0" err="1" smtClean="0"/>
              <a:t>Ballouz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Julio </a:t>
            </a:r>
            <a:r>
              <a:rPr lang="en-US" dirty="0" err="1" smtClean="0"/>
              <a:t>Deak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/>
              <a:t>Kartik</a:t>
            </a:r>
            <a:r>
              <a:rPr lang="en-US" dirty="0" smtClean="0"/>
              <a:t> Gupta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Mohammad </a:t>
            </a:r>
            <a:r>
              <a:rPr lang="en-US" dirty="0" err="1" smtClean="0"/>
              <a:t>Heydari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Albert Hyde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/>
              <a:t>Puravin</a:t>
            </a:r>
            <a:r>
              <a:rPr lang="en-US" dirty="0" smtClean="0"/>
              <a:t> </a:t>
            </a:r>
            <a:r>
              <a:rPr lang="en-US" dirty="0" err="1" smtClean="0"/>
              <a:t>Sivaganam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1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5. TOTAL WORK DONE- this is 10 marks!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Either:</a:t>
            </a:r>
          </a:p>
          <a:p>
            <a:pPr lvl="1"/>
            <a:r>
              <a:rPr lang="en-AU" dirty="0" smtClean="0"/>
              <a:t>List out all the user stories in a table, show the time needed to completed, the difficulty, if it was completed and who did.</a:t>
            </a:r>
          </a:p>
          <a:p>
            <a:pPr lvl="1"/>
            <a:r>
              <a:rPr lang="en-AU" dirty="0" smtClean="0"/>
              <a:t>Then show where the problem was – and the solution, code side by side with new and old</a:t>
            </a:r>
          </a:p>
          <a:p>
            <a:r>
              <a:rPr lang="en-AU" dirty="0" smtClean="0"/>
              <a:t>or</a:t>
            </a:r>
            <a:endParaRPr lang="en-AU" dirty="0"/>
          </a:p>
          <a:p>
            <a:pPr lvl="1"/>
            <a:r>
              <a:rPr lang="en-AU" dirty="0" smtClean="0"/>
              <a:t>Each person individually with the user stories, after each other sequentially.</a:t>
            </a:r>
          </a:p>
          <a:p>
            <a:pPr lvl="1"/>
            <a:r>
              <a:rPr lang="en-AU" dirty="0" smtClean="0"/>
              <a:t>Showing steps needed to complete it, all individual work and personal work how you were able to complete the user story.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708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6. Overall gist of it all!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Time &gt;15 mins</a:t>
            </a:r>
          </a:p>
          <a:p>
            <a:r>
              <a:rPr lang="en-AU" dirty="0" smtClean="0"/>
              <a:t>Slides need to be updated to look nice – maybe animations?</a:t>
            </a:r>
          </a:p>
          <a:p>
            <a:r>
              <a:rPr lang="en-AU" dirty="0" smtClean="0"/>
              <a:t>Points on the slides and the presenters expand on what is there.</a:t>
            </a:r>
          </a:p>
          <a:p>
            <a:r>
              <a:rPr lang="en-AU" dirty="0" smtClean="0"/>
              <a:t>Audible, good body language and eye language.</a:t>
            </a:r>
          </a:p>
          <a:p>
            <a:r>
              <a:rPr lang="en-AU" dirty="0" smtClean="0"/>
              <a:t>15 mins so not the same person speaking throughout, it will get boring.</a:t>
            </a:r>
          </a:p>
        </p:txBody>
      </p:sp>
    </p:spTree>
    <p:extLst>
      <p:ext uri="{BB962C8B-B14F-4D97-AF65-F5344CB8AC3E}">
        <p14:creationId xmlns:p14="http://schemas.microsoft.com/office/powerpoint/2010/main" val="13133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Goals and Achievements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i="1" u="sng" dirty="0" smtClean="0"/>
              <a:t>Firstly to pass </a:t>
            </a:r>
            <a:r>
              <a:rPr lang="en-AU" b="1" i="1" u="sng" dirty="0"/>
              <a:t>COMP3615</a:t>
            </a:r>
          </a:p>
          <a:p>
            <a:r>
              <a:rPr lang="en-AU" b="1" i="1" u="sng" dirty="0" smtClean="0"/>
              <a:t> </a:t>
            </a:r>
            <a:r>
              <a:rPr lang="en-AU" dirty="0" smtClean="0"/>
              <a:t>Learn great communication skills within a group who have similar interests in project scopes.</a:t>
            </a:r>
          </a:p>
          <a:p>
            <a:r>
              <a:rPr lang="en-AU" dirty="0" smtClean="0"/>
              <a:t>To be able to lead and work diligently within a group.</a:t>
            </a:r>
          </a:p>
          <a:p>
            <a:r>
              <a:rPr lang="en-AU" dirty="0" smtClean="0"/>
              <a:t>To gain experience communication and managing a REAL project with a real client.</a:t>
            </a:r>
          </a:p>
          <a:p>
            <a:r>
              <a:rPr lang="en-AU" dirty="0" smtClean="0"/>
              <a:t>Completed the project?</a:t>
            </a:r>
          </a:p>
          <a:p>
            <a:r>
              <a:rPr lang="en-AU" dirty="0" smtClean="0"/>
              <a:t>The ability to work effectively with a group.</a:t>
            </a:r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50176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Subject outcomes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Ability to use previously unfamiliar tools and to integrate with previously unfamiliar systems, learning their use from examples and documentation.</a:t>
            </a:r>
            <a:endParaRPr lang="en-AU" dirty="0" smtClean="0"/>
          </a:p>
          <a:p>
            <a:r>
              <a:rPr lang="en-AU" dirty="0" smtClean="0"/>
              <a:t>To be able to follow a well-managed process of software development, with appropriate mechanisms for dealing with risks, such as unforeseen factors and delays.</a:t>
            </a:r>
          </a:p>
          <a:p>
            <a:r>
              <a:rPr lang="en-AU" dirty="0"/>
              <a:t> Ability to work with clients: to discover their needs and to demonstrate </a:t>
            </a:r>
            <a:r>
              <a:rPr lang="en-AU" dirty="0" smtClean="0"/>
              <a:t>that </a:t>
            </a:r>
            <a:r>
              <a:rPr lang="en-AU" dirty="0"/>
              <a:t>the delivered system meets those needs</a:t>
            </a:r>
            <a:r>
              <a:rPr lang="en-AU" dirty="0" smtClean="0"/>
              <a:t>.</a:t>
            </a:r>
          </a:p>
          <a:p>
            <a:r>
              <a:rPr lang="en-AU" dirty="0"/>
              <a:t>Ability to give an oral presentation of the system and its </a:t>
            </a:r>
            <a:r>
              <a:rPr lang="en-AU" dirty="0" smtClean="0"/>
              <a:t>rationale</a:t>
            </a:r>
          </a:p>
          <a:p>
            <a:r>
              <a:rPr lang="en-AU" dirty="0"/>
              <a:t>Ability to produce written report of system requirements, in style that is appropriate for clients to check</a:t>
            </a:r>
            <a:r>
              <a:rPr lang="en-AU" dirty="0" smtClean="0"/>
              <a:t>.</a:t>
            </a:r>
          </a:p>
          <a:p>
            <a:r>
              <a:rPr lang="en-AU" dirty="0"/>
              <a:t>Ability to work in a group of approximately 6-7 students, to deliver a substantial software system</a:t>
            </a:r>
            <a:r>
              <a:rPr lang="en-AU" dirty="0" smtClean="0"/>
              <a:t>.</a:t>
            </a:r>
            <a:endParaRPr lang="en-AU" dirty="0"/>
          </a:p>
          <a:p>
            <a:r>
              <a:rPr lang="en-AU" dirty="0" smtClean="0"/>
              <a:t>NOTE:</a:t>
            </a:r>
            <a:r>
              <a:rPr lang="en-AU" dirty="0"/>
              <a:t> </a:t>
            </a:r>
            <a:r>
              <a:rPr lang="en-AU" dirty="0" smtClean="0"/>
              <a:t>Should flow from when u first get the client and the </a:t>
            </a:r>
            <a:r>
              <a:rPr lang="en-AU" dirty="0" err="1" smtClean="0"/>
              <a:t>req</a:t>
            </a:r>
            <a:r>
              <a:rPr lang="en-AU" dirty="0" smtClean="0"/>
              <a:t> to the final project.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90826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6319" y="1765108"/>
            <a:ext cx="9376461" cy="224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16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1. Clients </a:t>
            </a:r>
            <a:r>
              <a:rPr lang="en-AU" dirty="0"/>
              <a:t>N</a:t>
            </a:r>
            <a:r>
              <a:rPr lang="en-AU" dirty="0" smtClean="0"/>
              <a:t>eeds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We have all the files in bit bucket that Puravin put up when he emailed </a:t>
            </a:r>
            <a:r>
              <a:rPr lang="en-AU" dirty="0"/>
              <a:t>S</a:t>
            </a:r>
            <a:r>
              <a:rPr lang="en-AU" dirty="0" smtClean="0"/>
              <a:t>ue about it all. </a:t>
            </a:r>
          </a:p>
          <a:p>
            <a:r>
              <a:rPr lang="en-AU" dirty="0" smtClean="0"/>
              <a:t>We can just add each one sequentially and how we came to an understanding.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899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we turned them into user stories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644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we turned them into acceptance tests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480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2. Present each acceptance test/user story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Presented in Video by Kartik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61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3. Group Processes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Each role of the project within the scope in relation to XP</a:t>
            </a:r>
          </a:p>
          <a:p>
            <a:r>
              <a:rPr lang="en-AU" dirty="0" smtClean="0"/>
              <a:t>Critique of how each role was, good and bad.</a:t>
            </a:r>
          </a:p>
          <a:p>
            <a:r>
              <a:rPr lang="en-AU" dirty="0" smtClean="0"/>
              <a:t>And a summary of the process.</a:t>
            </a:r>
          </a:p>
          <a:p>
            <a:endParaRPr lang="en-AU" dirty="0"/>
          </a:p>
          <a:p>
            <a:r>
              <a:rPr lang="en-AU" dirty="0" err="1" smtClean="0"/>
              <a:t>Kartik</a:t>
            </a:r>
            <a:r>
              <a:rPr lang="en-AU" dirty="0" smtClean="0"/>
              <a:t> got this covered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243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" y="500062"/>
            <a:ext cx="10515600" cy="1325563"/>
          </a:xfrm>
        </p:spPr>
        <p:txBody>
          <a:bodyPr/>
          <a:lstStyle/>
          <a:p>
            <a:r>
              <a:rPr lang="en-AU" dirty="0" err="1" smtClean="0"/>
              <a:t>Eg</a:t>
            </a:r>
            <a:r>
              <a:rPr lang="en-AU" dirty="0" smtClean="0"/>
              <a:t>. Manager and Tracker – From the first assignment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Being responsible for supporting the group, keeping tasks on time </a:t>
            </a:r>
          </a:p>
          <a:p>
            <a:r>
              <a:rPr lang="en-AU" dirty="0" smtClean="0"/>
              <a:t>and being agile are all part of the successes of the manger. Meeting agendas are made on time </a:t>
            </a:r>
          </a:p>
          <a:p>
            <a:r>
              <a:rPr lang="en-AU" dirty="0" smtClean="0"/>
              <a:t>and are uploaded to the Bitbucket wiki page for everyone to see beforehand. </a:t>
            </a:r>
          </a:p>
          <a:p>
            <a:r>
              <a:rPr lang="en-AU" dirty="0" smtClean="0"/>
              <a:t>Trusting other group members to complete the task on their own is where the tracker and </a:t>
            </a:r>
          </a:p>
          <a:p>
            <a:r>
              <a:rPr lang="en-AU" dirty="0" smtClean="0"/>
              <a:t>manager can improve.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3133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4. Critical assessment of the project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Strengths and weakness: i.e. </a:t>
            </a:r>
          </a:p>
          <a:p>
            <a:pPr lvl="1"/>
            <a:r>
              <a:rPr lang="en-AU" dirty="0" smtClean="0"/>
              <a:t>as a group we were able to perform when is needed, as the marks are reflected to each group member not just individually. </a:t>
            </a:r>
          </a:p>
          <a:p>
            <a:pPr lvl="1"/>
            <a:r>
              <a:rPr lang="en-AU" dirty="0" smtClean="0"/>
              <a:t>Time management was a core factor in getting work to be completed on time</a:t>
            </a:r>
          </a:p>
          <a:p>
            <a:pPr lvl="1"/>
            <a:r>
              <a:rPr lang="en-AU" dirty="0" smtClean="0"/>
              <a:t>The final project was …</a:t>
            </a:r>
          </a:p>
          <a:p>
            <a:pPr lvl="1"/>
            <a:r>
              <a:rPr lang="en-AU" dirty="0" smtClean="0"/>
              <a:t>We should go into more detail and be VERY specific.</a:t>
            </a:r>
          </a:p>
          <a:p>
            <a:pPr lvl="1"/>
            <a:endParaRPr lang="en-AU" dirty="0"/>
          </a:p>
          <a:p>
            <a:r>
              <a:rPr lang="en-AU" dirty="0" smtClean="0"/>
              <a:t>Quality Assurance: </a:t>
            </a:r>
            <a:r>
              <a:rPr lang="en-AU" dirty="0"/>
              <a:t> The planned and systematic activities implemented in a quality system so that quality requirements for a product or service will be fulfilled</a:t>
            </a:r>
            <a:r>
              <a:rPr lang="en-AU" dirty="0" smtClean="0"/>
              <a:t>.</a:t>
            </a:r>
          </a:p>
          <a:p>
            <a:pPr lvl="1"/>
            <a:r>
              <a:rPr lang="en-AU" dirty="0" smtClean="0"/>
              <a:t>Have they been fulfilled? Was the client satisfied? </a:t>
            </a:r>
          </a:p>
          <a:p>
            <a:endParaRPr lang="en-AU" dirty="0"/>
          </a:p>
          <a:p>
            <a:r>
              <a:rPr lang="en-AU" dirty="0" smtClean="0"/>
              <a:t>What roles were NEEDED and which roles were just unnecessary with our project.</a:t>
            </a:r>
          </a:p>
        </p:txBody>
      </p:sp>
    </p:spTree>
    <p:extLst>
      <p:ext uri="{BB962C8B-B14F-4D97-AF65-F5344CB8AC3E}">
        <p14:creationId xmlns:p14="http://schemas.microsoft.com/office/powerpoint/2010/main" val="24528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111</TotalTime>
  <Words>536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Celestial</vt:lpstr>
      <vt:lpstr>3rd Year Physics Lab Booking System</vt:lpstr>
      <vt:lpstr>PowerPoint Presentation</vt:lpstr>
      <vt:lpstr>1. Clients Needs</vt:lpstr>
      <vt:lpstr>How we turned them into user stories </vt:lpstr>
      <vt:lpstr>How we turned them into acceptance tests</vt:lpstr>
      <vt:lpstr>2. Present each acceptance test/user story </vt:lpstr>
      <vt:lpstr>3. Group Processes </vt:lpstr>
      <vt:lpstr>Eg. Manager and Tracker – From the first assignment</vt:lpstr>
      <vt:lpstr>4. Critical assessment of the project </vt:lpstr>
      <vt:lpstr>5. TOTAL WORK DONE- this is 10 marks!</vt:lpstr>
      <vt:lpstr>6. Overall gist of it all!</vt:lpstr>
      <vt:lpstr>Goals and Achievements </vt:lpstr>
      <vt:lpstr>Subject outcomes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draft</dc:title>
  <dc:creator>Ballouz</dc:creator>
  <cp:lastModifiedBy>kgup7941</cp:lastModifiedBy>
  <cp:revision>12</cp:revision>
  <dcterms:created xsi:type="dcterms:W3CDTF">2014-10-19T22:32:07Z</dcterms:created>
  <dcterms:modified xsi:type="dcterms:W3CDTF">2014-10-20T06:55:28Z</dcterms:modified>
</cp:coreProperties>
</file>