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media/image7.jpeg" ContentType="image/jpeg"/>
  <Override PartName="/ppt/media/image6.jpeg" ContentType="image/jpeg"/>
  <Override PartName="/ppt/media/image4.jpeg" ContentType="image/jpeg"/>
  <Override PartName="/ppt/media/image5.jpeg" ContentType="image/jpeg"/>
  <Override PartName="/ppt/media/image3.jpeg" ContentType="image/jpeg"/>
  <Override PartName="/ppt/media/image2.png" ContentType="image/png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AU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AU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AU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AU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AU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AU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AU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AU" sz="2000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en-AU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en-AU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67558D8F-9A17-4698-B7F9-039ADD0F2A55}" type="slidenum">
              <a:rPr lang="en-AU" sz="1400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image" Target="../media/image5.jpeg"/><Relationship Id="rId4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image" Target="../media/image7.jpeg"/><Relationship Id="rId3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AU" sz="4400">
                <a:latin typeface="Arial"/>
              </a:rPr>
              <a:t>User Story 6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1" lang="en-AU" sz="2400">
                <a:latin typeface="Arial"/>
              </a:rPr>
              <a:t>As an administrator, I want to be able to add new student with student's personal details.</a:t>
            </a:r>
            <a:endParaRPr/>
          </a:p>
          <a:p>
            <a:pPr algn="ctr"/>
            <a:endParaRPr/>
          </a:p>
          <a:p>
            <a:pPr algn="ctr"/>
            <a:r>
              <a:rPr lang="en-AU" sz="2400">
                <a:latin typeface="Arial"/>
              </a:rPr>
              <a:t>Priority 1</a:t>
            </a:r>
            <a:endParaRPr/>
          </a:p>
          <a:p>
            <a:pPr algn="ctr"/>
            <a:r>
              <a:rPr lang="en-AU" sz="2400">
                <a:latin typeface="Arial"/>
              </a:rPr>
              <a:t>Vital feature</a:t>
            </a:r>
            <a:endParaRPr/>
          </a:p>
          <a:p>
            <a:pPr algn="ctr"/>
            <a:endParaRPr/>
          </a:p>
          <a:p>
            <a:pPr>
              <a:buSzPct val="45000"/>
              <a:buFont typeface="StarSymbol"/>
              <a:buChar char=""/>
            </a:pPr>
            <a:r>
              <a:rPr lang="en-AU" sz="2400">
                <a:latin typeface="Arial"/>
              </a:rPr>
              <a:t>It's been implemented in the system. however has bugs.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 sz="2400">
                <a:latin typeface="Arial"/>
              </a:rPr>
              <a:t>The Bug is when administrator click on "Create Student" button,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 sz="2400">
                <a:latin typeface="Arial"/>
              </a:rPr>
              <a:t> </a:t>
            </a:r>
            <a:r>
              <a:rPr lang="en-AU" sz="2400">
                <a:latin typeface="Arial"/>
              </a:rPr>
              <a:t>it crashes and shows  error 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 sz="2400">
                <a:latin typeface="Arial"/>
              </a:rPr>
              <a:t>It actually creates and saves the new entity to the database.</a:t>
            </a:r>
            <a:endParaRPr/>
          </a:p>
        </p:txBody>
      </p:sp>
      <p:sp>
        <p:nvSpPr>
          <p:cNvPr id="41" name="Line 3"/>
          <p:cNvSpPr/>
          <p:nvPr/>
        </p:nvSpPr>
        <p:spPr>
          <a:xfrm>
            <a:off x="1476000" y="1476000"/>
            <a:ext cx="7128000" cy="0"/>
          </a:xfrm>
          <a:prstGeom prst="line">
            <a:avLst/>
          </a:prstGeom>
          <a:ln w="72000">
            <a:solidFill>
              <a:srgbClr val="dd4814"/>
            </a:solidFill>
            <a:round/>
          </a:ln>
        </p:spPr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76000" y="864000"/>
            <a:ext cx="4320000" cy="2808000"/>
          </a:xfrm>
          <a:prstGeom prst="rect">
            <a:avLst/>
          </a:prstGeom>
          <a:ln>
            <a:noFill/>
          </a:ln>
        </p:spPr>
      </p:pic>
      <p:pic>
        <p:nvPicPr>
          <p:cNvPr id="43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5256000" y="864000"/>
            <a:ext cx="4104000" cy="2808000"/>
          </a:xfrm>
          <a:prstGeom prst="rect">
            <a:avLst/>
          </a:prstGeom>
          <a:ln>
            <a:noFill/>
          </a:ln>
        </p:spPr>
      </p:pic>
      <p:pic>
        <p:nvPicPr>
          <p:cNvPr id="44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52000" y="3960000"/>
            <a:ext cx="7588440" cy="3024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AU" sz="4400">
                <a:latin typeface="Arial"/>
              </a:rPr>
              <a:t>Unit Tests</a:t>
            </a:r>
            <a:endParaRPr/>
          </a:p>
        </p:txBody>
      </p:sp>
      <p:sp>
        <p:nvSpPr>
          <p:cNvPr id="46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AU" sz="2400">
                <a:latin typeface="Arial"/>
              </a:rPr>
              <a:t>Test on each field of student that reflected correctly on the database.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 sz="2400">
                <a:latin typeface="Arial"/>
              </a:rPr>
              <a:t>Test on student with duplicate, valid, invalid, and empty SID.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 sz="2400">
                <a:latin typeface="Arial"/>
              </a:rPr>
              <a:t>Test on students with duplicate, valid,  invalid, and empty email address, 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 sz="2400">
                <a:latin typeface="Arial"/>
              </a:rPr>
              <a:t>Test on invalid password, password length.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 sz="2400">
                <a:latin typeface="Arial"/>
              </a:rPr>
              <a:t>Test on leaving student's name empty.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 sz="2400">
                <a:latin typeface="Arial"/>
              </a:rPr>
              <a:t>Test on number of students after it's been created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 sz="2400">
                <a:latin typeface="Arial"/>
              </a:rPr>
              <a:t>Test on number of student after cancellation.</a:t>
            </a:r>
            <a:endParaRPr/>
          </a:p>
        </p:txBody>
      </p:sp>
      <p:sp>
        <p:nvSpPr>
          <p:cNvPr id="47" name="Line 3"/>
          <p:cNvSpPr/>
          <p:nvPr/>
        </p:nvSpPr>
        <p:spPr>
          <a:xfrm>
            <a:off x="1476000" y="1476000"/>
            <a:ext cx="7128000" cy="0"/>
          </a:xfrm>
          <a:prstGeom prst="line">
            <a:avLst/>
          </a:prstGeom>
          <a:ln w="72000">
            <a:solidFill>
              <a:srgbClr val="dd4814"/>
            </a:solidFill>
            <a:round/>
          </a:ln>
        </p:spPr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AU" sz="4400">
                <a:latin typeface="Arial"/>
              </a:rPr>
              <a:t>Roles &amp; Activities</a:t>
            </a:r>
            <a:endParaRPr/>
          </a:p>
        </p:txBody>
      </p:sp>
      <p:sp>
        <p:nvSpPr>
          <p:cNvPr id="49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AU" sz="2600">
                <a:latin typeface="Arial"/>
              </a:rPr>
              <a:t>I was in charge to make user stories, usability tester(s).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 sz="2600">
                <a:latin typeface="Arial"/>
              </a:rPr>
              <a:t>later on, administrator operations - part 1. I designed user stories for 14 administrator operations.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 sz="2600">
                <a:latin typeface="Arial"/>
              </a:rPr>
              <a:t>examined them for bugs, and logged them.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 sz="2600">
                <a:latin typeface="Arial"/>
              </a:rPr>
              <a:t>have written unit tests for them in natural English.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 sz="2600">
                <a:latin typeface="Arial"/>
              </a:rPr>
              <a:t>I defined the testing framework to be used for development.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 sz="2600">
                <a:latin typeface="Arial"/>
              </a:rPr>
              <a:t>My activity detail can be find on my personal Wiki page.</a:t>
            </a:r>
            <a:endParaRPr/>
          </a:p>
        </p:txBody>
      </p:sp>
      <p:sp>
        <p:nvSpPr>
          <p:cNvPr id="50" name="Line 3"/>
          <p:cNvSpPr/>
          <p:nvPr/>
        </p:nvSpPr>
        <p:spPr>
          <a:xfrm>
            <a:off x="1440000" y="1440000"/>
            <a:ext cx="7128000" cy="0"/>
          </a:xfrm>
          <a:prstGeom prst="line">
            <a:avLst/>
          </a:prstGeom>
          <a:ln w="72000">
            <a:solidFill>
              <a:srgbClr val="dd4814"/>
            </a:solidFill>
            <a:round/>
          </a:ln>
        </p:spPr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792000" y="720000"/>
            <a:ext cx="8496000" cy="3168000"/>
          </a:xfrm>
          <a:prstGeom prst="rect">
            <a:avLst/>
          </a:prstGeom>
          <a:ln>
            <a:noFill/>
          </a:ln>
        </p:spPr>
      </p:pic>
      <p:pic>
        <p:nvPicPr>
          <p:cNvPr id="52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720000" y="4248000"/>
            <a:ext cx="8639640" cy="2592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